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Override1.xml" ContentType="application/vnd.openxmlformats-officedocument.themeOverr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Override2.xml" ContentType="application/vnd.openxmlformats-officedocument.themeOverr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heme/themeOverride3.xml" ContentType="application/vnd.openxmlformats-officedocument.themeOverr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Override4.xml" ContentType="application/vnd.openxmlformats-officedocument.themeOverride+xml"/>
  <Override PartName="/ppt/theme/themeOverride5.xml" ContentType="application/vnd.openxmlformats-officedocument.themeOverride+xml"/>
  <Override PartName="/ppt/tags/tag15.xml" ContentType="application/vnd.openxmlformats-officedocument.presentationml.tags+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ags/tag16.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heme/themeOverride22.xml" ContentType="application/vnd.openxmlformats-officedocument.themeOverr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heme/themeOverride23.xml" ContentType="application/vnd.openxmlformats-officedocument.themeOverr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heme/themeOverride24.xml" ContentType="application/vnd.openxmlformats-officedocument.themeOverride+xml"/>
  <Override PartName="/ppt/theme/themeOverride25.xml" ContentType="application/vnd.openxmlformats-officedocument.themeOverride+xml"/>
  <Override PartName="/ppt/tags/tag27.xml" ContentType="application/vnd.openxmlformats-officedocument.presentationml.tags+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theme/themeOverride38.xml" ContentType="application/vnd.openxmlformats-officedocument.themeOverride+xml"/>
  <Override PartName="/ppt/theme/themeOverride39.xml" ContentType="application/vnd.openxmlformats-officedocument.themeOverride+xml"/>
  <Override PartName="/ppt/theme/themeOverride40.xml" ContentType="application/vnd.openxmlformats-officedocument.themeOverride+xml"/>
  <Override PartName="/ppt/theme/themeOverride41.xml" ContentType="application/vnd.openxmlformats-officedocument.themeOverride+xml"/>
  <Override PartName="/ppt/tags/tag28.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heme/themeOverride42.xml" ContentType="application/vnd.openxmlformats-officedocument.themeOverride+xml"/>
  <Override PartName="/ppt/notesSlides/notesSlide32.xml" ContentType="application/vnd.openxmlformats-officedocument.presentationml.notesSlide+xml"/>
  <Override PartName="/ppt/tags/tag29.xml" ContentType="application/vnd.openxmlformats-officedocument.presentationml.tags+xml"/>
  <Override PartName="/ppt/notesSlides/notesSlide33.xml" ContentType="application/vnd.openxmlformats-officedocument.presentationml.notesSlide+xml"/>
  <Override PartName="/ppt/tags/tag30.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Lst>
  <p:notesMasterIdLst>
    <p:notesMasterId r:id="rId48"/>
  </p:notesMasterIdLst>
  <p:sldIdLst>
    <p:sldId id="301" r:id="rId3"/>
    <p:sldId id="380" r:id="rId4"/>
    <p:sldId id="570" r:id="rId5"/>
    <p:sldId id="601" r:id="rId6"/>
    <p:sldId id="296" r:id="rId7"/>
    <p:sldId id="557" r:id="rId8"/>
    <p:sldId id="556" r:id="rId9"/>
    <p:sldId id="603" r:id="rId10"/>
    <p:sldId id="443" r:id="rId11"/>
    <p:sldId id="604" r:id="rId12"/>
    <p:sldId id="444" r:id="rId13"/>
    <p:sldId id="605" r:id="rId14"/>
    <p:sldId id="388" r:id="rId15"/>
    <p:sldId id="606" r:id="rId16"/>
    <p:sldId id="389" r:id="rId17"/>
    <p:sldId id="608" r:id="rId18"/>
    <p:sldId id="479" r:id="rId19"/>
    <p:sldId id="445" r:id="rId20"/>
    <p:sldId id="390" r:id="rId21"/>
    <p:sldId id="3278" r:id="rId22"/>
    <p:sldId id="3291" r:id="rId23"/>
    <p:sldId id="316" r:id="rId24"/>
    <p:sldId id="318" r:id="rId25"/>
    <p:sldId id="322" r:id="rId26"/>
    <p:sldId id="727" r:id="rId27"/>
    <p:sldId id="3292" r:id="rId28"/>
    <p:sldId id="3293" r:id="rId29"/>
    <p:sldId id="3294" r:id="rId30"/>
    <p:sldId id="573" r:id="rId31"/>
    <p:sldId id="431" r:id="rId32"/>
    <p:sldId id="358" r:id="rId33"/>
    <p:sldId id="327" r:id="rId34"/>
    <p:sldId id="474" r:id="rId35"/>
    <p:sldId id="3289" r:id="rId36"/>
    <p:sldId id="361" r:id="rId37"/>
    <p:sldId id="272" r:id="rId38"/>
    <p:sldId id="275" r:id="rId39"/>
    <p:sldId id="332" r:id="rId40"/>
    <p:sldId id="350" r:id="rId41"/>
    <p:sldId id="334" r:id="rId42"/>
    <p:sldId id="335" r:id="rId43"/>
    <p:sldId id="336" r:id="rId44"/>
    <p:sldId id="351" r:id="rId45"/>
    <p:sldId id="313" r:id="rId46"/>
    <p:sldId id="610" r:id="rId47"/>
  </p:sldIdLst>
  <p:sldSz cx="12192000" cy="6858000"/>
  <p:notesSz cx="7099300" cy="10234613"/>
  <p:custDataLst>
    <p:tags r:id="rId4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3094" userDrawn="1">
          <p15:clr>
            <a:srgbClr val="A4A3A4"/>
          </p15:clr>
        </p15:guide>
        <p15:guide id="4" pos="5745" userDrawn="1">
          <p15:clr>
            <a:srgbClr val="A4A3A4"/>
          </p15:clr>
        </p15:guide>
        <p15:guide id="6" orient="horz" pos="2607" userDrawn="1">
          <p15:clr>
            <a:srgbClr val="A4A3A4"/>
          </p15:clr>
        </p15:guide>
        <p15:guide id="7" pos="3795" userDrawn="1">
          <p15:clr>
            <a:srgbClr val="A4A3A4"/>
          </p15:clr>
        </p15:guide>
        <p15:guide id="8" orient="horz" pos="2496" userDrawn="1">
          <p15:clr>
            <a:srgbClr val="A4A3A4"/>
          </p15:clr>
        </p15:guide>
        <p15:guide id="9" orient="horz" pos="981" userDrawn="1">
          <p15:clr>
            <a:srgbClr val="A4A3A4"/>
          </p15:clr>
        </p15:guide>
        <p15:guide id="10" orient="horz" pos="161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aufer Adrian" initials="SA" lastIdx="91" clrIdx="1">
    <p:extLst>
      <p:ext uri="{19B8F6BF-5375-455C-9EA6-DF929625EA0E}">
        <p15:presenceInfo xmlns:p15="http://schemas.microsoft.com/office/powerpoint/2012/main" userId="S-1-5-21-1935655697-1177238915-682003330-87337" providerId="AD"/>
      </p:ext>
    </p:extLst>
  </p:cmAuthor>
  <p:cmAuthor id="2" name="Meile Andreas" initials="MA" lastIdx="3" clrIdx="2">
    <p:extLst>
      <p:ext uri="{19B8F6BF-5375-455C-9EA6-DF929625EA0E}">
        <p15:presenceInfo xmlns:p15="http://schemas.microsoft.com/office/powerpoint/2012/main" userId="S-1-5-21-1935655697-1177238915-682003330-944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5D00"/>
    <a:srgbClr val="FF6600"/>
    <a:srgbClr val="CCFFCC"/>
    <a:srgbClr val="DA5800"/>
    <a:srgbClr val="FFFFFF"/>
    <a:srgbClr val="000000"/>
    <a:srgbClr val="217F68"/>
    <a:srgbClr val="DD673A"/>
    <a:srgbClr val="CC5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3558D2-FBC6-4635-B7B6-46EED3E70A58}" v="23" dt="2025-08-21T14:47:06.555"/>
  </p1510:revLst>
</p1510:revInfo>
</file>

<file path=ppt/tableStyles.xml><?xml version="1.0" encoding="utf-8"?>
<a:tblStyleLst xmlns:a="http://schemas.openxmlformats.org/drawingml/2006/main" def="{27C33448-EB79-47B7-91D5-C2EFFB564920}">
  <a:tblStyle styleId="{27C33448-EB79-47B7-91D5-C2EFFB564920}" styleName="Belimo">
    <a:tblBg>
      <a:effect>
        <a:effectLst/>
      </a:effect>
    </a:tblBg>
    <a:wholeTbl>
      <a:tcTxStyle b="off" i="off">
        <a:fontRef idx="minor"/>
        <a:schemeClr val="tx1"/>
      </a:tcTxStyle>
      <a:tcStyle>
        <a:tcBdr>
          <a:left>
            <a:ln>
              <a:noFill/>
            </a:ln>
          </a:left>
          <a:right>
            <a:ln>
              <a:noFill/>
            </a:ln>
          </a:right>
          <a:top>
            <a:ln w="3175" cmpd="sng">
              <a:solidFill>
                <a:schemeClr val="dk1"/>
              </a:solidFill>
            </a:ln>
          </a:top>
          <a:bottom>
            <a:ln w="3175" cmpd="sng">
              <a:solidFill>
                <a:schemeClr val="dk1"/>
              </a:solidFill>
            </a:ln>
          </a:bottom>
          <a:insideH>
            <a:ln w="3175" cmpd="sng">
              <a:solidFill>
                <a:schemeClr val="dk1"/>
              </a:solidFill>
            </a:ln>
          </a:insideH>
          <a:insideV>
            <a:ln>
              <a:noFill/>
            </a:ln>
          </a:insideV>
          <a:tl2br>
            <a:ln>
              <a:noFill/>
            </a:ln>
          </a:tl2br>
          <a:tr2bl>
            <a:ln>
              <a:noFill/>
            </a:ln>
          </a:tr2bl>
        </a:tcBdr>
        <a:fill>
          <a:noFill/>
        </a:fill>
      </a:tcStyle>
    </a:wholeTbl>
    <a:band1H>
      <a:tcTxStyle b="off" i="off">
        <a:fontRef idx="minor"/>
        <a:schemeClr val="tx1"/>
      </a:tcTxStyle>
      <a:tcStyle>
        <a:tcBdr/>
        <a:fill>
          <a:noFill/>
        </a:fill>
      </a:tcStyle>
    </a:band1H>
    <a:band2H>
      <a:tcTxStyle b="off" i="off">
        <a:fontRef idx="minor"/>
        <a:schemeClr val="tx1"/>
      </a:tcTxStyle>
      <a:tcStyle>
        <a:tcBdr/>
        <a:fill>
          <a:noFill/>
        </a:fill>
      </a:tcStyle>
    </a:band2H>
    <a:band1V>
      <a:tcTxStyle b="off" i="off">
        <a:fontRef idx="minor"/>
        <a:schemeClr val="tx1"/>
      </a:tcTxStyle>
      <a:tcStyle>
        <a:tcBdr/>
        <a:fill>
          <a:noFill/>
        </a:fill>
      </a:tcStyle>
    </a:band1V>
    <a:band2V>
      <a:tcTxStyle b="off" i="off">
        <a:fontRef idx="minor"/>
        <a:schemeClr val="tx1"/>
      </a:tcTxStyle>
      <a:tcStyle>
        <a:tcBdr/>
        <a:fill>
          <a:noFill/>
        </a:fill>
      </a:tcStyle>
    </a:band2V>
    <a:lastCol>
      <a:tcTxStyle b="off" i="off">
        <a:fontRef idx="minor"/>
        <a:schemeClr val="tx1"/>
      </a:tcTxStyle>
      <a:tcStyle>
        <a:tcBdr/>
      </a:tcStyle>
    </a:lastCol>
    <a:firstCol>
      <a:tcTxStyle b="off" i="off">
        <a:fontRef idx="minor"/>
        <a:schemeClr val="tx1"/>
      </a:tcTxStyle>
      <a:tcStyle>
        <a:tcBdr/>
      </a:tcStyle>
    </a:firstCol>
    <a:lastRow>
      <a:tcTxStyle b="off" i="off">
        <a:fontRef idx="minor"/>
        <a:schemeClr val="tx1"/>
      </a:tcTxStyle>
      <a:tcStyle>
        <a:tcBdr>
          <a:left>
            <a:ln>
              <a:noFill/>
            </a:ln>
          </a:left>
          <a:right>
            <a:ln>
              <a:noFill/>
            </a:ln>
          </a:right>
          <a:top>
            <a:ln w="3175" cmpd="sng">
              <a:solidFill>
                <a:schemeClr val="dk1"/>
              </a:solidFill>
            </a:ln>
          </a:top>
          <a:bottom>
            <a:ln w="12700" cmpd="sng">
              <a:solidFill>
                <a:schemeClr val="dk1"/>
              </a:solidFill>
            </a:ln>
          </a:bottom>
          <a:insideH>
            <a:ln>
              <a:noFill/>
            </a:ln>
          </a:insideH>
          <a:insideV>
            <a:ln>
              <a:noFill/>
            </a:ln>
          </a:insideV>
          <a:tl2br>
            <a:ln>
              <a:noFill/>
            </a:ln>
          </a:tl2br>
          <a:tr2bl>
            <a:ln>
              <a:noFill/>
            </a:ln>
          </a:tr2bl>
        </a:tcBdr>
        <a:fill>
          <a:noFill/>
        </a:fill>
      </a:tcStyle>
    </a:lastRow>
    <a:firstRow>
      <a:tcTxStyle b="off" i="off">
        <a:fontRef idx="minor"/>
        <a:schemeClr val="tx1"/>
      </a:tcTxStyle>
      <a:tcStyle>
        <a:tcBdr>
          <a:left>
            <a:ln>
              <a:noFill/>
            </a:ln>
          </a:left>
          <a:right>
            <a:ln>
              <a:noFill/>
            </a:ln>
          </a:right>
          <a:top>
            <a:ln w="3175" cmpd="sng">
              <a:solidFill>
                <a:schemeClr val="dk1"/>
              </a:solidFill>
            </a:ln>
          </a:top>
          <a:bottom>
            <a:ln w="12700" cmpd="sng">
              <a:solidFill>
                <a:schemeClr val="dk1"/>
              </a:solidFill>
            </a:ln>
          </a:bottom>
          <a:insideH>
            <a:ln>
              <a:noFill/>
            </a:ln>
          </a:insideH>
          <a:insideV>
            <a:ln>
              <a:noFill/>
            </a:ln>
          </a:insideV>
          <a:tl2br>
            <a:ln>
              <a:noFill/>
            </a:ln>
          </a:tl2br>
          <a:tr2bl>
            <a:ln>
              <a:noFill/>
            </a:ln>
          </a:tr2bl>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395" autoAdjust="0"/>
  </p:normalViewPr>
  <p:slideViewPr>
    <p:cSldViewPr>
      <p:cViewPr varScale="1">
        <p:scale>
          <a:sx n="75" d="100"/>
          <a:sy n="75" d="100"/>
        </p:scale>
        <p:origin x="284" y="48"/>
      </p:cViewPr>
      <p:guideLst>
        <p:guide orient="horz" pos="3094"/>
        <p:guide pos="5745"/>
        <p:guide orient="horz" pos="2607"/>
        <p:guide pos="3795"/>
        <p:guide orient="horz" pos="2496"/>
        <p:guide orient="horz" pos="981"/>
        <p:guide orient="horz" pos="1616"/>
      </p:guideLst>
    </p:cSldViewPr>
  </p:slideViewPr>
  <p:notesTextViewPr>
    <p:cViewPr>
      <p:scale>
        <a:sx n="3" d="2"/>
        <a:sy n="3" d="2"/>
      </p:scale>
      <p:origin x="0" y="0"/>
    </p:cViewPr>
  </p:notesTextViewPr>
  <p:sorterViewPr>
    <p:cViewPr varScale="1">
      <p:scale>
        <a:sx n="100" d="100"/>
        <a:sy n="100" d="100"/>
      </p:scale>
      <p:origin x="0" y="-13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commentAuthors" Target="commentAuthors.xml"/><Relationship Id="rId55"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dirty="0"/>
              <a:t>Temp de </a:t>
            </a:r>
            <a:r>
              <a:rPr lang="en-US" sz="1600" dirty="0" err="1"/>
              <a:t>retorno</a:t>
            </a:r>
            <a:endParaRPr lang="en-US" sz="1600" dirty="0"/>
          </a:p>
        </c:rich>
      </c:tx>
      <c:layout>
        <c:manualLayout>
          <c:xMode val="edge"/>
          <c:yMode val="edge"/>
          <c:x val="0.2527065566587941"/>
          <c:y val="8.397982368204578E-3"/>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4139037893700785"/>
          <c:y val="0.15564842792517053"/>
          <c:w val="0.5453442421259842"/>
          <c:h val="0.81801631286809096"/>
        </c:manualLayout>
      </c:layout>
      <c:doughnutChart>
        <c:varyColors val="1"/>
        <c:ser>
          <c:idx val="0"/>
          <c:order val="0"/>
          <c:tx>
            <c:strRef>
              <c:f>Sheet1!$B$1</c:f>
              <c:strCache>
                <c:ptCount val="1"/>
                <c:pt idx="0">
                  <c:v>Sales</c:v>
                </c:pt>
              </c:strCache>
            </c:strRef>
          </c:tx>
          <c:dPt>
            <c:idx val="0"/>
            <c:bubble3D val="0"/>
            <c:spPr>
              <a:solidFill>
                <a:schemeClr val="accent4">
                  <a:lumMod val="50000"/>
                </a:schemeClr>
              </a:solidFill>
              <a:ln w="19050">
                <a:solidFill>
                  <a:schemeClr val="lt1"/>
                </a:solidFill>
              </a:ln>
              <a:effectLst/>
            </c:spPr>
            <c:extLst>
              <c:ext xmlns:c16="http://schemas.microsoft.com/office/drawing/2014/chart" uri="{C3380CC4-5D6E-409C-BE32-E72D297353CC}">
                <c16:uniqueId val="{00000001-8371-4685-B1C6-B77228D132DF}"/>
              </c:ext>
            </c:extLst>
          </c:dPt>
          <c:dPt>
            <c:idx val="1"/>
            <c:bubble3D val="0"/>
            <c:spPr>
              <a:solidFill>
                <a:schemeClr val="accent4">
                  <a:lumMod val="25000"/>
                </a:schemeClr>
              </a:solidFill>
              <a:ln w="19050">
                <a:solidFill>
                  <a:schemeClr val="lt1"/>
                </a:solidFill>
              </a:ln>
              <a:effectLst/>
            </c:spPr>
            <c:extLst>
              <c:ext xmlns:c16="http://schemas.microsoft.com/office/drawing/2014/chart" uri="{C3380CC4-5D6E-409C-BE32-E72D297353CC}">
                <c16:uniqueId val="{00000003-8371-4685-B1C6-B77228D132DF}"/>
              </c:ext>
            </c:extLst>
          </c:dPt>
          <c:dPt>
            <c:idx val="2"/>
            <c:bubble3D val="0"/>
            <c:spPr>
              <a:solidFill>
                <a:schemeClr val="accent5">
                  <a:lumMod val="50000"/>
                </a:schemeClr>
              </a:solidFill>
              <a:ln w="19050">
                <a:solidFill>
                  <a:schemeClr val="lt1"/>
                </a:solidFill>
              </a:ln>
              <a:effectLst/>
            </c:spPr>
            <c:extLst>
              <c:ext xmlns:c16="http://schemas.microsoft.com/office/drawing/2014/chart" uri="{C3380CC4-5D6E-409C-BE32-E72D297353CC}">
                <c16:uniqueId val="{00000005-8371-4685-B1C6-B77228D132DF}"/>
              </c:ext>
            </c:extLst>
          </c:dPt>
          <c:dPt>
            <c:idx val="3"/>
            <c:bubble3D val="0"/>
            <c:spPr>
              <a:solidFill>
                <a:schemeClr val="bg1"/>
              </a:solidFill>
              <a:ln w="19050">
                <a:solidFill>
                  <a:schemeClr val="bg1"/>
                </a:solidFill>
              </a:ln>
              <a:effectLst/>
            </c:spPr>
            <c:extLst>
              <c:ext xmlns:c16="http://schemas.microsoft.com/office/drawing/2014/chart" uri="{C3380CC4-5D6E-409C-BE32-E72D297353CC}">
                <c16:uniqueId val="{00000007-8371-4685-B1C6-B77228D132DF}"/>
              </c:ext>
            </c:extLst>
          </c:dPt>
          <c:dPt>
            <c:idx val="4"/>
            <c:bubble3D val="0"/>
            <c:spPr>
              <a:solidFill>
                <a:schemeClr val="bg1"/>
              </a:solidFill>
              <a:ln w="19050">
                <a:solidFill>
                  <a:schemeClr val="bg1"/>
                </a:solidFill>
              </a:ln>
              <a:effectLst/>
            </c:spPr>
            <c:extLst>
              <c:ext xmlns:c16="http://schemas.microsoft.com/office/drawing/2014/chart" uri="{C3380CC4-5D6E-409C-BE32-E72D297353CC}">
                <c16:uniqueId val="{00000009-8371-4685-B1C6-B77228D132DF}"/>
              </c:ext>
            </c:extLst>
          </c:dPt>
          <c:dPt>
            <c:idx val="5"/>
            <c:bubble3D val="0"/>
            <c:spPr>
              <a:solidFill>
                <a:schemeClr val="bg1"/>
              </a:solidFill>
              <a:ln w="19050">
                <a:solidFill>
                  <a:schemeClr val="bg1"/>
                </a:solidFill>
              </a:ln>
              <a:effectLst/>
            </c:spPr>
            <c:extLst>
              <c:ext xmlns:c16="http://schemas.microsoft.com/office/drawing/2014/chart" uri="{C3380CC4-5D6E-409C-BE32-E72D297353CC}">
                <c16:uniqueId val="{0000000B-8371-4685-B1C6-B77228D132DF}"/>
              </c:ext>
            </c:extLst>
          </c:dPt>
          <c:dPt>
            <c:idx val="6"/>
            <c:bubble3D val="0"/>
            <c:spPr>
              <a:solidFill>
                <a:schemeClr val="bg1"/>
              </a:solidFill>
              <a:ln w="19050">
                <a:solidFill>
                  <a:schemeClr val="lt1"/>
                </a:solidFill>
              </a:ln>
              <a:effectLst/>
            </c:spPr>
            <c:extLst>
              <c:ext xmlns:c16="http://schemas.microsoft.com/office/drawing/2014/chart" uri="{C3380CC4-5D6E-409C-BE32-E72D297353CC}">
                <c16:uniqueId val="{0000000D-8371-4685-B1C6-B77228D132DF}"/>
              </c:ext>
            </c:extLst>
          </c:dPt>
          <c:dPt>
            <c:idx val="7"/>
            <c:bubble3D val="0"/>
            <c:spPr>
              <a:solidFill>
                <a:schemeClr val="bg1"/>
              </a:solidFill>
              <a:ln w="19050">
                <a:solidFill>
                  <a:schemeClr val="lt1"/>
                </a:solidFill>
              </a:ln>
              <a:effectLst/>
            </c:spPr>
            <c:extLst>
              <c:ext xmlns:c16="http://schemas.microsoft.com/office/drawing/2014/chart" uri="{C3380CC4-5D6E-409C-BE32-E72D297353CC}">
                <c16:uniqueId val="{0000000F-8371-4685-B1C6-B77228D132DF}"/>
              </c:ext>
            </c:extLst>
          </c:dPt>
          <c:dPt>
            <c:idx val="8"/>
            <c:bubble3D val="0"/>
            <c:spPr>
              <a:solidFill>
                <a:schemeClr val="bg1"/>
              </a:solidFill>
              <a:ln w="19050">
                <a:solidFill>
                  <a:schemeClr val="lt1"/>
                </a:solidFill>
              </a:ln>
              <a:effectLst/>
            </c:spPr>
            <c:extLst>
              <c:ext xmlns:c16="http://schemas.microsoft.com/office/drawing/2014/chart" uri="{C3380CC4-5D6E-409C-BE32-E72D297353CC}">
                <c16:uniqueId val="{00000011-8371-4685-B1C6-B77228D132DF}"/>
              </c:ext>
            </c:extLst>
          </c:dPt>
          <c:dPt>
            <c:idx val="9"/>
            <c:bubble3D val="0"/>
            <c:spPr>
              <a:solidFill>
                <a:schemeClr val="bg1"/>
              </a:solidFill>
              <a:ln w="19050">
                <a:solidFill>
                  <a:schemeClr val="lt1"/>
                </a:solidFill>
              </a:ln>
              <a:effectLst/>
            </c:spPr>
            <c:extLst>
              <c:ext xmlns:c16="http://schemas.microsoft.com/office/drawing/2014/chart" uri="{C3380CC4-5D6E-409C-BE32-E72D297353CC}">
                <c16:uniqueId val="{00000013-8371-4685-B1C6-B77228D132DF}"/>
              </c:ext>
            </c:extLst>
          </c:dPt>
          <c:dPt>
            <c:idx val="10"/>
            <c:bubble3D val="0"/>
            <c:spPr>
              <a:solidFill>
                <a:schemeClr val="accent4"/>
              </a:solidFill>
              <a:ln w="19050">
                <a:solidFill>
                  <a:schemeClr val="lt1"/>
                </a:solidFill>
              </a:ln>
              <a:effectLst/>
            </c:spPr>
            <c:extLst>
              <c:ext xmlns:c16="http://schemas.microsoft.com/office/drawing/2014/chart" uri="{C3380CC4-5D6E-409C-BE32-E72D297353CC}">
                <c16:uniqueId val="{00000015-8371-4685-B1C6-B77228D132DF}"/>
              </c:ext>
            </c:extLst>
          </c:dPt>
          <c:dPt>
            <c:idx val="11"/>
            <c:bubble3D val="0"/>
            <c:spPr>
              <a:solidFill>
                <a:schemeClr val="accent4">
                  <a:lumMod val="90000"/>
                </a:schemeClr>
              </a:solidFill>
              <a:ln w="19050">
                <a:solidFill>
                  <a:schemeClr val="lt1"/>
                </a:solidFill>
              </a:ln>
              <a:effectLst/>
            </c:spPr>
            <c:extLst>
              <c:ext xmlns:c16="http://schemas.microsoft.com/office/drawing/2014/chart" uri="{C3380CC4-5D6E-409C-BE32-E72D297353CC}">
                <c16:uniqueId val="{00000017-8371-4685-B1C6-B77228D132DF}"/>
              </c:ext>
            </c:extLst>
          </c:dPt>
          <c:dPt>
            <c:idx val="12"/>
            <c:bubble3D val="0"/>
            <c:spPr>
              <a:solidFill>
                <a:schemeClr val="accent4">
                  <a:lumMod val="75000"/>
                </a:schemeClr>
              </a:solidFill>
              <a:ln w="19050">
                <a:solidFill>
                  <a:schemeClr val="lt1"/>
                </a:solidFill>
              </a:ln>
              <a:effectLst/>
            </c:spPr>
            <c:extLst>
              <c:ext xmlns:c16="http://schemas.microsoft.com/office/drawing/2014/chart" uri="{C3380CC4-5D6E-409C-BE32-E72D297353CC}">
                <c16:uniqueId val="{00000019-8371-4685-B1C6-B77228D132DF}"/>
              </c:ext>
            </c:extLst>
          </c:dPt>
          <c:cat>
            <c:numRef>
              <c:f>Sheet1!$A$2:$A$14</c:f>
              <c:numCache>
                <c:formatCode>General</c:formatCode>
                <c:ptCount val="13"/>
                <c:pt idx="0">
                  <c:v>1</c:v>
                </c:pt>
                <c:pt idx="1">
                  <c:v>2</c:v>
                </c:pt>
                <c:pt idx="2">
                  <c:v>3</c:v>
                </c:pt>
                <c:pt idx="3">
                  <c:v>4</c:v>
                </c:pt>
                <c:pt idx="4">
                  <c:v>5</c:v>
                </c:pt>
                <c:pt idx="5">
                  <c:v>6</c:v>
                </c:pt>
                <c:pt idx="6">
                  <c:v>7</c:v>
                </c:pt>
                <c:pt idx="7">
                  <c:v>8</c:v>
                </c:pt>
                <c:pt idx="8">
                  <c:v>9</c:v>
                </c:pt>
                <c:pt idx="9">
                  <c:v>10</c:v>
                </c:pt>
                <c:pt idx="10">
                  <c:v>11</c:v>
                </c:pt>
                <c:pt idx="11">
                  <c:v>12</c:v>
                </c:pt>
                <c:pt idx="12">
                  <c:v>13</c:v>
                </c:pt>
              </c:numCache>
            </c:numRef>
          </c:cat>
          <c:val>
            <c:numRef>
              <c:f>Sheet1!$B$2:$B$14</c:f>
              <c:numCache>
                <c:formatCode>General</c:formatCode>
                <c:ptCount val="13"/>
                <c:pt idx="0">
                  <c:v>1</c:v>
                </c:pt>
                <c:pt idx="1">
                  <c:v>1</c:v>
                </c:pt>
                <c:pt idx="2">
                  <c:v>1</c:v>
                </c:pt>
                <c:pt idx="3">
                  <c:v>1</c:v>
                </c:pt>
                <c:pt idx="4">
                  <c:v>1</c:v>
                </c:pt>
                <c:pt idx="5">
                  <c:v>1</c:v>
                </c:pt>
                <c:pt idx="6">
                  <c:v>1</c:v>
                </c:pt>
                <c:pt idx="7">
                  <c:v>1</c:v>
                </c:pt>
                <c:pt idx="8">
                  <c:v>1</c:v>
                </c:pt>
                <c:pt idx="9">
                  <c:v>1</c:v>
                </c:pt>
                <c:pt idx="10">
                  <c:v>1</c:v>
                </c:pt>
                <c:pt idx="11">
                  <c:v>1</c:v>
                </c:pt>
                <c:pt idx="12">
                  <c:v>1</c:v>
                </c:pt>
              </c:numCache>
            </c:numRef>
          </c:val>
          <c:extLst>
            <c:ext xmlns:c16="http://schemas.microsoft.com/office/drawing/2014/chart" uri="{C3380CC4-5D6E-409C-BE32-E72D297353CC}">
              <c16:uniqueId val="{0000001A-8371-4685-B1C6-B77228D132D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600" dirty="0"/>
              <a:t>Temp </a:t>
            </a:r>
            <a:r>
              <a:rPr lang="en-US" sz="1600" dirty="0" err="1"/>
              <a:t>envio</a:t>
            </a:r>
            <a:endParaRPr lang="en-US" sz="1600" dirty="0"/>
          </a:p>
        </c:rich>
      </c:tx>
      <c:layout>
        <c:manualLayout>
          <c:xMode val="edge"/>
          <c:yMode val="edge"/>
          <c:x val="0.14422811258350879"/>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4139037893700785"/>
          <c:y val="0.15564842792517053"/>
          <c:w val="0.5453442421259842"/>
          <c:h val="0.81801631286809096"/>
        </c:manualLayout>
      </c:layout>
      <c:doughnutChart>
        <c:varyColors val="1"/>
        <c:ser>
          <c:idx val="0"/>
          <c:order val="0"/>
          <c:tx>
            <c:strRef>
              <c:f>Sheet1!$B$1</c:f>
              <c:strCache>
                <c:ptCount val="1"/>
                <c:pt idx="0">
                  <c:v>Sales</c:v>
                </c:pt>
              </c:strCache>
            </c:strRef>
          </c:tx>
          <c:dPt>
            <c:idx val="0"/>
            <c:bubble3D val="0"/>
            <c:spPr>
              <a:solidFill>
                <a:schemeClr val="accent4">
                  <a:lumMod val="50000"/>
                </a:schemeClr>
              </a:solidFill>
              <a:ln w="19050">
                <a:solidFill>
                  <a:schemeClr val="lt1"/>
                </a:solidFill>
              </a:ln>
              <a:effectLst/>
            </c:spPr>
            <c:extLst>
              <c:ext xmlns:c16="http://schemas.microsoft.com/office/drawing/2014/chart" uri="{C3380CC4-5D6E-409C-BE32-E72D297353CC}">
                <c16:uniqueId val="{00000001-8371-4685-B1C6-B77228D132DF}"/>
              </c:ext>
            </c:extLst>
          </c:dPt>
          <c:dPt>
            <c:idx val="1"/>
            <c:bubble3D val="0"/>
            <c:spPr>
              <a:solidFill>
                <a:schemeClr val="accent4">
                  <a:lumMod val="25000"/>
                </a:schemeClr>
              </a:solidFill>
              <a:ln w="19050">
                <a:solidFill>
                  <a:schemeClr val="lt1"/>
                </a:solidFill>
              </a:ln>
              <a:effectLst/>
            </c:spPr>
            <c:extLst>
              <c:ext xmlns:c16="http://schemas.microsoft.com/office/drawing/2014/chart" uri="{C3380CC4-5D6E-409C-BE32-E72D297353CC}">
                <c16:uniqueId val="{00000003-8371-4685-B1C6-B77228D132DF}"/>
              </c:ext>
            </c:extLst>
          </c:dPt>
          <c:dPt>
            <c:idx val="2"/>
            <c:bubble3D val="0"/>
            <c:spPr>
              <a:solidFill>
                <a:schemeClr val="accent5">
                  <a:lumMod val="50000"/>
                </a:schemeClr>
              </a:solidFill>
              <a:ln w="19050">
                <a:solidFill>
                  <a:schemeClr val="lt1"/>
                </a:solidFill>
              </a:ln>
              <a:effectLst/>
            </c:spPr>
            <c:extLst>
              <c:ext xmlns:c16="http://schemas.microsoft.com/office/drawing/2014/chart" uri="{C3380CC4-5D6E-409C-BE32-E72D297353CC}">
                <c16:uniqueId val="{00000005-8371-4685-B1C6-B77228D132DF}"/>
              </c:ext>
            </c:extLst>
          </c:dPt>
          <c:dPt>
            <c:idx val="3"/>
            <c:bubble3D val="0"/>
            <c:spPr>
              <a:solidFill>
                <a:schemeClr val="bg1"/>
              </a:solidFill>
              <a:ln w="19050">
                <a:solidFill>
                  <a:schemeClr val="bg1"/>
                </a:solidFill>
              </a:ln>
              <a:effectLst/>
            </c:spPr>
            <c:extLst>
              <c:ext xmlns:c16="http://schemas.microsoft.com/office/drawing/2014/chart" uri="{C3380CC4-5D6E-409C-BE32-E72D297353CC}">
                <c16:uniqueId val="{00000007-8371-4685-B1C6-B77228D132DF}"/>
              </c:ext>
            </c:extLst>
          </c:dPt>
          <c:dPt>
            <c:idx val="4"/>
            <c:bubble3D val="0"/>
            <c:spPr>
              <a:solidFill>
                <a:schemeClr val="bg1"/>
              </a:solidFill>
              <a:ln w="19050">
                <a:solidFill>
                  <a:schemeClr val="bg1"/>
                </a:solidFill>
              </a:ln>
              <a:effectLst/>
            </c:spPr>
            <c:extLst>
              <c:ext xmlns:c16="http://schemas.microsoft.com/office/drawing/2014/chart" uri="{C3380CC4-5D6E-409C-BE32-E72D297353CC}">
                <c16:uniqueId val="{00000009-8371-4685-B1C6-B77228D132DF}"/>
              </c:ext>
            </c:extLst>
          </c:dPt>
          <c:dPt>
            <c:idx val="5"/>
            <c:bubble3D val="0"/>
            <c:spPr>
              <a:solidFill>
                <a:schemeClr val="bg1"/>
              </a:solidFill>
              <a:ln w="19050">
                <a:solidFill>
                  <a:schemeClr val="bg1"/>
                </a:solidFill>
              </a:ln>
              <a:effectLst/>
            </c:spPr>
            <c:extLst>
              <c:ext xmlns:c16="http://schemas.microsoft.com/office/drawing/2014/chart" uri="{C3380CC4-5D6E-409C-BE32-E72D297353CC}">
                <c16:uniqueId val="{0000000B-8371-4685-B1C6-B77228D132DF}"/>
              </c:ext>
            </c:extLst>
          </c:dPt>
          <c:dPt>
            <c:idx val="6"/>
            <c:bubble3D val="0"/>
            <c:spPr>
              <a:solidFill>
                <a:schemeClr val="bg1"/>
              </a:solidFill>
              <a:ln w="19050">
                <a:solidFill>
                  <a:schemeClr val="lt1"/>
                </a:solidFill>
              </a:ln>
              <a:effectLst/>
            </c:spPr>
            <c:extLst>
              <c:ext xmlns:c16="http://schemas.microsoft.com/office/drawing/2014/chart" uri="{C3380CC4-5D6E-409C-BE32-E72D297353CC}">
                <c16:uniqueId val="{0000000D-8371-4685-B1C6-B77228D132DF}"/>
              </c:ext>
            </c:extLst>
          </c:dPt>
          <c:dPt>
            <c:idx val="7"/>
            <c:bubble3D val="0"/>
            <c:spPr>
              <a:solidFill>
                <a:schemeClr val="bg1"/>
              </a:solidFill>
              <a:ln w="19050">
                <a:solidFill>
                  <a:schemeClr val="lt1"/>
                </a:solidFill>
              </a:ln>
              <a:effectLst/>
            </c:spPr>
            <c:extLst>
              <c:ext xmlns:c16="http://schemas.microsoft.com/office/drawing/2014/chart" uri="{C3380CC4-5D6E-409C-BE32-E72D297353CC}">
                <c16:uniqueId val="{0000000F-8371-4685-B1C6-B77228D132DF}"/>
              </c:ext>
            </c:extLst>
          </c:dPt>
          <c:dPt>
            <c:idx val="8"/>
            <c:bubble3D val="0"/>
            <c:spPr>
              <a:solidFill>
                <a:schemeClr val="bg1"/>
              </a:solidFill>
              <a:ln w="19050">
                <a:solidFill>
                  <a:schemeClr val="lt1"/>
                </a:solidFill>
              </a:ln>
              <a:effectLst/>
            </c:spPr>
            <c:extLst>
              <c:ext xmlns:c16="http://schemas.microsoft.com/office/drawing/2014/chart" uri="{C3380CC4-5D6E-409C-BE32-E72D297353CC}">
                <c16:uniqueId val="{00000011-8371-4685-B1C6-B77228D132DF}"/>
              </c:ext>
            </c:extLst>
          </c:dPt>
          <c:dPt>
            <c:idx val="9"/>
            <c:bubble3D val="0"/>
            <c:spPr>
              <a:solidFill>
                <a:schemeClr val="bg1"/>
              </a:solidFill>
              <a:ln w="19050">
                <a:solidFill>
                  <a:schemeClr val="lt1"/>
                </a:solidFill>
              </a:ln>
              <a:effectLst/>
            </c:spPr>
            <c:extLst>
              <c:ext xmlns:c16="http://schemas.microsoft.com/office/drawing/2014/chart" uri="{C3380CC4-5D6E-409C-BE32-E72D297353CC}">
                <c16:uniqueId val="{00000013-8371-4685-B1C6-B77228D132DF}"/>
              </c:ext>
            </c:extLst>
          </c:dPt>
          <c:dPt>
            <c:idx val="10"/>
            <c:bubble3D val="0"/>
            <c:spPr>
              <a:solidFill>
                <a:schemeClr val="accent4"/>
              </a:solidFill>
              <a:ln w="19050">
                <a:solidFill>
                  <a:schemeClr val="lt1"/>
                </a:solidFill>
              </a:ln>
              <a:effectLst/>
            </c:spPr>
            <c:extLst>
              <c:ext xmlns:c16="http://schemas.microsoft.com/office/drawing/2014/chart" uri="{C3380CC4-5D6E-409C-BE32-E72D297353CC}">
                <c16:uniqueId val="{00000015-8371-4685-B1C6-B77228D132DF}"/>
              </c:ext>
            </c:extLst>
          </c:dPt>
          <c:dPt>
            <c:idx val="11"/>
            <c:bubble3D val="0"/>
            <c:spPr>
              <a:solidFill>
                <a:schemeClr val="accent4">
                  <a:lumMod val="90000"/>
                </a:schemeClr>
              </a:solidFill>
              <a:ln w="19050">
                <a:solidFill>
                  <a:schemeClr val="lt1"/>
                </a:solidFill>
              </a:ln>
              <a:effectLst/>
            </c:spPr>
            <c:extLst>
              <c:ext xmlns:c16="http://schemas.microsoft.com/office/drawing/2014/chart" uri="{C3380CC4-5D6E-409C-BE32-E72D297353CC}">
                <c16:uniqueId val="{00000017-8371-4685-B1C6-B77228D132DF}"/>
              </c:ext>
            </c:extLst>
          </c:dPt>
          <c:dPt>
            <c:idx val="12"/>
            <c:bubble3D val="0"/>
            <c:spPr>
              <a:solidFill>
                <a:schemeClr val="accent4">
                  <a:lumMod val="75000"/>
                </a:schemeClr>
              </a:solidFill>
              <a:ln w="19050">
                <a:solidFill>
                  <a:schemeClr val="lt1"/>
                </a:solidFill>
              </a:ln>
              <a:effectLst/>
            </c:spPr>
            <c:extLst>
              <c:ext xmlns:c16="http://schemas.microsoft.com/office/drawing/2014/chart" uri="{C3380CC4-5D6E-409C-BE32-E72D297353CC}">
                <c16:uniqueId val="{00000019-8371-4685-B1C6-B77228D132DF}"/>
              </c:ext>
            </c:extLst>
          </c:dPt>
          <c:cat>
            <c:numRef>
              <c:f>Sheet1!$A$2:$A$14</c:f>
              <c:numCache>
                <c:formatCode>General</c:formatCode>
                <c:ptCount val="13"/>
                <c:pt idx="0">
                  <c:v>1</c:v>
                </c:pt>
                <c:pt idx="1">
                  <c:v>2</c:v>
                </c:pt>
                <c:pt idx="2">
                  <c:v>3</c:v>
                </c:pt>
                <c:pt idx="3">
                  <c:v>4</c:v>
                </c:pt>
                <c:pt idx="4">
                  <c:v>5</c:v>
                </c:pt>
                <c:pt idx="5">
                  <c:v>6</c:v>
                </c:pt>
                <c:pt idx="6">
                  <c:v>7</c:v>
                </c:pt>
                <c:pt idx="7">
                  <c:v>8</c:v>
                </c:pt>
                <c:pt idx="8">
                  <c:v>9</c:v>
                </c:pt>
                <c:pt idx="9">
                  <c:v>10</c:v>
                </c:pt>
                <c:pt idx="10">
                  <c:v>11</c:v>
                </c:pt>
                <c:pt idx="11">
                  <c:v>12</c:v>
                </c:pt>
                <c:pt idx="12">
                  <c:v>13</c:v>
                </c:pt>
              </c:numCache>
            </c:numRef>
          </c:cat>
          <c:val>
            <c:numRef>
              <c:f>Sheet1!$B$2:$B$14</c:f>
              <c:numCache>
                <c:formatCode>General</c:formatCode>
                <c:ptCount val="13"/>
                <c:pt idx="0">
                  <c:v>1</c:v>
                </c:pt>
                <c:pt idx="1">
                  <c:v>1</c:v>
                </c:pt>
                <c:pt idx="2">
                  <c:v>1</c:v>
                </c:pt>
                <c:pt idx="3">
                  <c:v>1</c:v>
                </c:pt>
                <c:pt idx="4">
                  <c:v>1</c:v>
                </c:pt>
                <c:pt idx="5">
                  <c:v>1</c:v>
                </c:pt>
                <c:pt idx="6">
                  <c:v>1</c:v>
                </c:pt>
                <c:pt idx="7">
                  <c:v>1</c:v>
                </c:pt>
                <c:pt idx="8">
                  <c:v>1</c:v>
                </c:pt>
                <c:pt idx="9">
                  <c:v>1</c:v>
                </c:pt>
                <c:pt idx="10">
                  <c:v>1</c:v>
                </c:pt>
                <c:pt idx="11">
                  <c:v>1</c:v>
                </c:pt>
                <c:pt idx="12">
                  <c:v>1</c:v>
                </c:pt>
              </c:numCache>
            </c:numRef>
          </c:val>
          <c:extLst>
            <c:ext xmlns:c16="http://schemas.microsoft.com/office/drawing/2014/chart" uri="{C3380CC4-5D6E-409C-BE32-E72D297353CC}">
              <c16:uniqueId val="{0000001A-8371-4685-B1C6-B77228D132D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dirty="0" err="1"/>
              <a:t>Vazão</a:t>
            </a:r>
            <a:endParaRPr lang="en-US" sz="1600" dirty="0"/>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4139037893700785"/>
          <c:y val="0.15564842792517053"/>
          <c:w val="0.5453442421259842"/>
          <c:h val="0.81801631286809096"/>
        </c:manualLayout>
      </c:layout>
      <c:doughnutChart>
        <c:varyColors val="1"/>
        <c:ser>
          <c:idx val="0"/>
          <c:order val="0"/>
          <c:tx>
            <c:strRef>
              <c:f>Sheet1!$B$1</c:f>
              <c:strCache>
                <c:ptCount val="1"/>
                <c:pt idx="0">
                  <c:v>Sales</c:v>
                </c:pt>
              </c:strCache>
            </c:strRef>
          </c:tx>
          <c:dPt>
            <c:idx val="0"/>
            <c:bubble3D val="0"/>
            <c:spPr>
              <a:solidFill>
                <a:schemeClr val="accent4">
                  <a:lumMod val="50000"/>
                </a:schemeClr>
              </a:solidFill>
              <a:ln w="19050">
                <a:solidFill>
                  <a:schemeClr val="lt1"/>
                </a:solidFill>
              </a:ln>
              <a:effectLst/>
            </c:spPr>
            <c:extLst>
              <c:ext xmlns:c16="http://schemas.microsoft.com/office/drawing/2014/chart" uri="{C3380CC4-5D6E-409C-BE32-E72D297353CC}">
                <c16:uniqueId val="{00000001-768A-481A-8E16-8125E7ABB74B}"/>
              </c:ext>
            </c:extLst>
          </c:dPt>
          <c:dPt>
            <c:idx val="1"/>
            <c:bubble3D val="0"/>
            <c:spPr>
              <a:solidFill>
                <a:schemeClr val="accent4">
                  <a:lumMod val="25000"/>
                </a:schemeClr>
              </a:solidFill>
              <a:ln w="19050">
                <a:solidFill>
                  <a:schemeClr val="lt1"/>
                </a:solidFill>
              </a:ln>
              <a:effectLst/>
            </c:spPr>
            <c:extLst>
              <c:ext xmlns:c16="http://schemas.microsoft.com/office/drawing/2014/chart" uri="{C3380CC4-5D6E-409C-BE32-E72D297353CC}">
                <c16:uniqueId val="{00000003-768A-481A-8E16-8125E7ABB74B}"/>
              </c:ext>
            </c:extLst>
          </c:dPt>
          <c:dPt>
            <c:idx val="2"/>
            <c:bubble3D val="0"/>
            <c:spPr>
              <a:solidFill>
                <a:schemeClr val="accent5">
                  <a:lumMod val="50000"/>
                </a:schemeClr>
              </a:solidFill>
              <a:ln w="19050">
                <a:solidFill>
                  <a:schemeClr val="lt1"/>
                </a:solidFill>
              </a:ln>
              <a:effectLst/>
            </c:spPr>
            <c:extLst>
              <c:ext xmlns:c16="http://schemas.microsoft.com/office/drawing/2014/chart" uri="{C3380CC4-5D6E-409C-BE32-E72D297353CC}">
                <c16:uniqueId val="{00000005-768A-481A-8E16-8125E7ABB74B}"/>
              </c:ext>
            </c:extLst>
          </c:dPt>
          <c:dPt>
            <c:idx val="3"/>
            <c:bubble3D val="0"/>
            <c:spPr>
              <a:solidFill>
                <a:schemeClr val="bg1"/>
              </a:solidFill>
              <a:ln w="19050">
                <a:solidFill>
                  <a:schemeClr val="bg1"/>
                </a:solidFill>
              </a:ln>
              <a:effectLst/>
            </c:spPr>
            <c:extLst>
              <c:ext xmlns:c16="http://schemas.microsoft.com/office/drawing/2014/chart" uri="{C3380CC4-5D6E-409C-BE32-E72D297353CC}">
                <c16:uniqueId val="{00000007-768A-481A-8E16-8125E7ABB74B}"/>
              </c:ext>
            </c:extLst>
          </c:dPt>
          <c:dPt>
            <c:idx val="4"/>
            <c:bubble3D val="0"/>
            <c:spPr>
              <a:solidFill>
                <a:schemeClr val="bg1"/>
              </a:solidFill>
              <a:ln w="19050">
                <a:solidFill>
                  <a:schemeClr val="bg1"/>
                </a:solidFill>
              </a:ln>
              <a:effectLst/>
            </c:spPr>
            <c:extLst>
              <c:ext xmlns:c16="http://schemas.microsoft.com/office/drawing/2014/chart" uri="{C3380CC4-5D6E-409C-BE32-E72D297353CC}">
                <c16:uniqueId val="{00000009-768A-481A-8E16-8125E7ABB74B}"/>
              </c:ext>
            </c:extLst>
          </c:dPt>
          <c:dPt>
            <c:idx val="5"/>
            <c:bubble3D val="0"/>
            <c:spPr>
              <a:solidFill>
                <a:schemeClr val="bg1"/>
              </a:solidFill>
              <a:ln w="19050">
                <a:solidFill>
                  <a:schemeClr val="bg1"/>
                </a:solidFill>
              </a:ln>
              <a:effectLst/>
            </c:spPr>
            <c:extLst>
              <c:ext xmlns:c16="http://schemas.microsoft.com/office/drawing/2014/chart" uri="{C3380CC4-5D6E-409C-BE32-E72D297353CC}">
                <c16:uniqueId val="{0000000B-768A-481A-8E16-8125E7ABB74B}"/>
              </c:ext>
            </c:extLst>
          </c:dPt>
          <c:dPt>
            <c:idx val="6"/>
            <c:bubble3D val="0"/>
            <c:spPr>
              <a:solidFill>
                <a:schemeClr val="bg1"/>
              </a:solidFill>
              <a:ln w="19050">
                <a:solidFill>
                  <a:schemeClr val="lt1"/>
                </a:solidFill>
              </a:ln>
              <a:effectLst/>
            </c:spPr>
            <c:extLst>
              <c:ext xmlns:c16="http://schemas.microsoft.com/office/drawing/2014/chart" uri="{C3380CC4-5D6E-409C-BE32-E72D297353CC}">
                <c16:uniqueId val="{0000000D-768A-481A-8E16-8125E7ABB74B}"/>
              </c:ext>
            </c:extLst>
          </c:dPt>
          <c:dPt>
            <c:idx val="7"/>
            <c:bubble3D val="0"/>
            <c:spPr>
              <a:solidFill>
                <a:schemeClr val="bg1"/>
              </a:solidFill>
              <a:ln w="19050">
                <a:solidFill>
                  <a:schemeClr val="lt1"/>
                </a:solidFill>
              </a:ln>
              <a:effectLst/>
            </c:spPr>
            <c:extLst>
              <c:ext xmlns:c16="http://schemas.microsoft.com/office/drawing/2014/chart" uri="{C3380CC4-5D6E-409C-BE32-E72D297353CC}">
                <c16:uniqueId val="{0000000F-768A-481A-8E16-8125E7ABB74B}"/>
              </c:ext>
            </c:extLst>
          </c:dPt>
          <c:dPt>
            <c:idx val="8"/>
            <c:bubble3D val="0"/>
            <c:spPr>
              <a:solidFill>
                <a:schemeClr val="bg1"/>
              </a:solidFill>
              <a:ln w="19050">
                <a:solidFill>
                  <a:schemeClr val="lt1"/>
                </a:solidFill>
              </a:ln>
              <a:effectLst/>
            </c:spPr>
            <c:extLst>
              <c:ext xmlns:c16="http://schemas.microsoft.com/office/drawing/2014/chart" uri="{C3380CC4-5D6E-409C-BE32-E72D297353CC}">
                <c16:uniqueId val="{00000011-768A-481A-8E16-8125E7ABB74B}"/>
              </c:ext>
            </c:extLst>
          </c:dPt>
          <c:dPt>
            <c:idx val="9"/>
            <c:bubble3D val="0"/>
            <c:spPr>
              <a:solidFill>
                <a:schemeClr val="bg1"/>
              </a:solidFill>
              <a:ln w="19050">
                <a:solidFill>
                  <a:schemeClr val="lt1"/>
                </a:solidFill>
              </a:ln>
              <a:effectLst/>
            </c:spPr>
            <c:extLst>
              <c:ext xmlns:c16="http://schemas.microsoft.com/office/drawing/2014/chart" uri="{C3380CC4-5D6E-409C-BE32-E72D297353CC}">
                <c16:uniqueId val="{00000013-768A-481A-8E16-8125E7ABB74B}"/>
              </c:ext>
            </c:extLst>
          </c:dPt>
          <c:dPt>
            <c:idx val="10"/>
            <c:bubble3D val="0"/>
            <c:spPr>
              <a:solidFill>
                <a:schemeClr val="accent4"/>
              </a:solidFill>
              <a:ln w="19050">
                <a:solidFill>
                  <a:schemeClr val="lt1"/>
                </a:solidFill>
              </a:ln>
              <a:effectLst/>
            </c:spPr>
            <c:extLst>
              <c:ext xmlns:c16="http://schemas.microsoft.com/office/drawing/2014/chart" uri="{C3380CC4-5D6E-409C-BE32-E72D297353CC}">
                <c16:uniqueId val="{00000015-768A-481A-8E16-8125E7ABB74B}"/>
              </c:ext>
            </c:extLst>
          </c:dPt>
          <c:dPt>
            <c:idx val="11"/>
            <c:bubble3D val="0"/>
            <c:spPr>
              <a:solidFill>
                <a:schemeClr val="accent4">
                  <a:lumMod val="90000"/>
                </a:schemeClr>
              </a:solidFill>
              <a:ln w="19050">
                <a:solidFill>
                  <a:schemeClr val="lt1"/>
                </a:solidFill>
              </a:ln>
              <a:effectLst/>
            </c:spPr>
            <c:extLst>
              <c:ext xmlns:c16="http://schemas.microsoft.com/office/drawing/2014/chart" uri="{C3380CC4-5D6E-409C-BE32-E72D297353CC}">
                <c16:uniqueId val="{00000017-768A-481A-8E16-8125E7ABB74B}"/>
              </c:ext>
            </c:extLst>
          </c:dPt>
          <c:dPt>
            <c:idx val="12"/>
            <c:bubble3D val="0"/>
            <c:spPr>
              <a:solidFill>
                <a:schemeClr val="accent4">
                  <a:lumMod val="75000"/>
                </a:schemeClr>
              </a:solidFill>
              <a:ln w="19050">
                <a:solidFill>
                  <a:schemeClr val="lt1"/>
                </a:solidFill>
              </a:ln>
              <a:effectLst/>
            </c:spPr>
            <c:extLst>
              <c:ext xmlns:c16="http://schemas.microsoft.com/office/drawing/2014/chart" uri="{C3380CC4-5D6E-409C-BE32-E72D297353CC}">
                <c16:uniqueId val="{00000019-768A-481A-8E16-8125E7ABB74B}"/>
              </c:ext>
            </c:extLst>
          </c:dPt>
          <c:cat>
            <c:numRef>
              <c:f>Sheet1!$A$2:$A$14</c:f>
              <c:numCache>
                <c:formatCode>General</c:formatCode>
                <c:ptCount val="13"/>
                <c:pt idx="0">
                  <c:v>1</c:v>
                </c:pt>
                <c:pt idx="1">
                  <c:v>2</c:v>
                </c:pt>
                <c:pt idx="2">
                  <c:v>3</c:v>
                </c:pt>
                <c:pt idx="3">
                  <c:v>4</c:v>
                </c:pt>
                <c:pt idx="4">
                  <c:v>5</c:v>
                </c:pt>
                <c:pt idx="5">
                  <c:v>6</c:v>
                </c:pt>
                <c:pt idx="6">
                  <c:v>7</c:v>
                </c:pt>
                <c:pt idx="7">
                  <c:v>8</c:v>
                </c:pt>
                <c:pt idx="8">
                  <c:v>9</c:v>
                </c:pt>
                <c:pt idx="9">
                  <c:v>10</c:v>
                </c:pt>
                <c:pt idx="10">
                  <c:v>11</c:v>
                </c:pt>
                <c:pt idx="11">
                  <c:v>12</c:v>
                </c:pt>
                <c:pt idx="12">
                  <c:v>13</c:v>
                </c:pt>
              </c:numCache>
            </c:numRef>
          </c:cat>
          <c:val>
            <c:numRef>
              <c:f>Sheet1!$B$2:$B$14</c:f>
              <c:numCache>
                <c:formatCode>General</c:formatCode>
                <c:ptCount val="13"/>
                <c:pt idx="0">
                  <c:v>1</c:v>
                </c:pt>
                <c:pt idx="1">
                  <c:v>1</c:v>
                </c:pt>
                <c:pt idx="2">
                  <c:v>1</c:v>
                </c:pt>
                <c:pt idx="3">
                  <c:v>1</c:v>
                </c:pt>
                <c:pt idx="4">
                  <c:v>1</c:v>
                </c:pt>
                <c:pt idx="5">
                  <c:v>1</c:v>
                </c:pt>
                <c:pt idx="6">
                  <c:v>1</c:v>
                </c:pt>
                <c:pt idx="7">
                  <c:v>1</c:v>
                </c:pt>
                <c:pt idx="8">
                  <c:v>1</c:v>
                </c:pt>
                <c:pt idx="9">
                  <c:v>1</c:v>
                </c:pt>
                <c:pt idx="10">
                  <c:v>1</c:v>
                </c:pt>
                <c:pt idx="11">
                  <c:v>1</c:v>
                </c:pt>
                <c:pt idx="12">
                  <c:v>1</c:v>
                </c:pt>
              </c:numCache>
            </c:numRef>
          </c:val>
          <c:extLst>
            <c:ext xmlns:c16="http://schemas.microsoft.com/office/drawing/2014/chart" uri="{C3380CC4-5D6E-409C-BE32-E72D297353CC}">
              <c16:uniqueId val="{0000001A-768A-481A-8E16-8125E7ABB74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FEBF1A6D-D9EC-431B-9D37-21901BDC901D}" type="datetimeFigureOut">
              <a:rPr lang="en-US" smtClean="0"/>
              <a:t>8/21/2025</a:t>
            </a:fld>
            <a:endParaRPr lang="en-US" dirty="0"/>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1116F115-DBCC-407A-A507-B7321B48F516}" type="slidenum">
              <a:rPr lang="en-US" smtClean="0"/>
              <a:t>‹#›</a:t>
            </a:fld>
            <a:endParaRPr lang="en-US" dirty="0"/>
          </a:p>
        </p:txBody>
      </p:sp>
    </p:spTree>
    <p:extLst>
      <p:ext uri="{BB962C8B-B14F-4D97-AF65-F5344CB8AC3E}">
        <p14:creationId xmlns:p14="http://schemas.microsoft.com/office/powerpoint/2010/main" val="1890819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1116F115-DBCC-407A-A507-B7321B48F516}" type="slidenum">
              <a:rPr lang="en-US" smtClean="0"/>
              <a:t>2</a:t>
            </a:fld>
            <a:endParaRPr lang="en-US" dirty="0"/>
          </a:p>
        </p:txBody>
      </p:sp>
    </p:spTree>
    <p:extLst>
      <p:ext uri="{BB962C8B-B14F-4D97-AF65-F5344CB8AC3E}">
        <p14:creationId xmlns:p14="http://schemas.microsoft.com/office/powerpoint/2010/main" val="3498529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1116F115-DBCC-407A-A507-B7321B48F516}" type="slidenum">
              <a:rPr lang="en-US" smtClean="0"/>
              <a:t>3</a:t>
            </a:fld>
            <a:endParaRPr lang="en-US"/>
          </a:p>
        </p:txBody>
      </p:sp>
    </p:spTree>
    <p:extLst>
      <p:ext uri="{BB962C8B-B14F-4D97-AF65-F5344CB8AC3E}">
        <p14:creationId xmlns:p14="http://schemas.microsoft.com/office/powerpoint/2010/main" val="759134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7838" y="735013"/>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09F62F7-A1DC-4DA0-8A73-EC54CE85D76D}" type="slidenum">
              <a:rPr lang="de-CH" altLang="en-US" smtClean="0"/>
              <a:pPr>
                <a:defRPr/>
              </a:pPr>
              <a:t>4</a:t>
            </a:fld>
            <a:endParaRPr lang="de-CH" altLang="en-US"/>
          </a:p>
        </p:txBody>
      </p:sp>
    </p:spTree>
    <p:extLst>
      <p:ext uri="{BB962C8B-B14F-4D97-AF65-F5344CB8AC3E}">
        <p14:creationId xmlns:p14="http://schemas.microsoft.com/office/powerpoint/2010/main" val="917861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National Institute for Occupational Safety and Health</a:t>
            </a:r>
          </a:p>
          <a:p>
            <a:r>
              <a:rPr lang="en-US" dirty="0"/>
              <a:t>A 2015 Environmental Advisory Council</a:t>
            </a:r>
            <a:r>
              <a:rPr lang="en-US" baseline="0" dirty="0"/>
              <a:t> research paper estimated $200 million dollars in productivity annually due to SBS</a:t>
            </a:r>
          </a:p>
          <a:p>
            <a:endParaRPr lang="en-US" dirty="0"/>
          </a:p>
        </p:txBody>
      </p:sp>
    </p:spTree>
    <p:extLst>
      <p:ext uri="{BB962C8B-B14F-4D97-AF65-F5344CB8AC3E}">
        <p14:creationId xmlns:p14="http://schemas.microsoft.com/office/powerpoint/2010/main" val="494184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1116F115-DBCC-407A-A507-B7321B48F516}" type="slidenum">
              <a:rPr lang="en-US" smtClean="0"/>
              <a:t>6</a:t>
            </a:fld>
            <a:endParaRPr lang="en-US" dirty="0"/>
          </a:p>
        </p:txBody>
      </p:sp>
    </p:spTree>
    <p:extLst>
      <p:ext uri="{BB962C8B-B14F-4D97-AF65-F5344CB8AC3E}">
        <p14:creationId xmlns:p14="http://schemas.microsoft.com/office/powerpoint/2010/main" val="2576666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1116F115-DBCC-407A-A507-B7321B48F516}" type="slidenum">
              <a:rPr lang="en-US" smtClean="0"/>
              <a:t>7</a:t>
            </a:fld>
            <a:endParaRPr lang="en-US" dirty="0"/>
          </a:p>
        </p:txBody>
      </p:sp>
    </p:spTree>
    <p:extLst>
      <p:ext uri="{BB962C8B-B14F-4D97-AF65-F5344CB8AC3E}">
        <p14:creationId xmlns:p14="http://schemas.microsoft.com/office/powerpoint/2010/main" val="3420664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1116F115-DBCC-407A-A507-B7321B48F516}" type="slidenum">
              <a:rPr lang="en-US" smtClean="0"/>
              <a:t>8</a:t>
            </a:fld>
            <a:endParaRPr lang="en-US" dirty="0"/>
          </a:p>
        </p:txBody>
      </p:sp>
    </p:spTree>
    <p:extLst>
      <p:ext uri="{BB962C8B-B14F-4D97-AF65-F5344CB8AC3E}">
        <p14:creationId xmlns:p14="http://schemas.microsoft.com/office/powerpoint/2010/main" val="1392038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b="1" dirty="0"/>
          </a:p>
          <a:p>
            <a:pPr lvl="0"/>
            <a:r>
              <a:rPr lang="en-GB" b="1" dirty="0"/>
              <a:t>Temperature Sensors (Features)</a:t>
            </a:r>
            <a:endParaRPr lang="en-US" b="1" dirty="0"/>
          </a:p>
          <a:p>
            <a:r>
              <a:rPr lang="en-GB" b="1" dirty="0"/>
              <a:t>(0) </a:t>
            </a:r>
            <a:r>
              <a:rPr lang="en-GB" dirty="0"/>
              <a:t>FEATURES:</a:t>
            </a:r>
            <a:endParaRPr lang="en-US" dirty="0"/>
          </a:p>
          <a:p>
            <a:pPr lvl="0"/>
            <a:r>
              <a:rPr lang="en-GB" b="1" dirty="0"/>
              <a:t>(1) </a:t>
            </a:r>
            <a:r>
              <a:rPr lang="en-GB" dirty="0"/>
              <a:t>Different output signals: passive NTC, RTD, 0-5/10 VDC, 4 to 20 mA.</a:t>
            </a:r>
            <a:endParaRPr lang="en-US" dirty="0"/>
          </a:p>
          <a:p>
            <a:pPr lvl="0"/>
            <a:r>
              <a:rPr lang="en-GB" b="1" dirty="0"/>
              <a:t>(2) </a:t>
            </a:r>
            <a:r>
              <a:rPr lang="en-GB" dirty="0"/>
              <a:t>Up to eight active field selectable measurement ranges simplifies field selection and reduces stock storage. </a:t>
            </a:r>
          </a:p>
          <a:p>
            <a:pPr lvl="0"/>
            <a:r>
              <a:rPr lang="en-GB" b="1" dirty="0"/>
              <a:t>(3) </a:t>
            </a:r>
            <a:r>
              <a:rPr lang="en-GB" dirty="0"/>
              <a:t>Sintered moisture protection coating on all duct, immersion, and cable sensors protects against condensation, mechanical stress, and vibrations.</a:t>
            </a:r>
            <a:endParaRPr lang="en-US" dirty="0"/>
          </a:p>
          <a:p>
            <a:r>
              <a:rPr lang="en-GB" b="1" dirty="0"/>
              <a:t>(4) </a:t>
            </a:r>
            <a:r>
              <a:rPr lang="en-GB" dirty="0"/>
              <a:t>PRODUCT SERIES:</a:t>
            </a:r>
            <a:endParaRPr lang="en-US" dirty="0"/>
          </a:p>
          <a:p>
            <a:r>
              <a:rPr lang="en-GB" dirty="0"/>
              <a:t>Outdoor, Duct Averaging, Duct/Immersion, Surface Mount, Cable, Low Limit Temperature Detection</a:t>
            </a:r>
            <a:endParaRPr lang="en-US" dirty="0"/>
          </a:p>
        </p:txBody>
      </p:sp>
    </p:spTree>
    <p:extLst>
      <p:ext uri="{BB962C8B-B14F-4D97-AF65-F5344CB8AC3E}">
        <p14:creationId xmlns:p14="http://schemas.microsoft.com/office/powerpoint/2010/main" val="2960709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1116F115-DBCC-407A-A507-B7321B48F516}" type="slidenum">
              <a:rPr lang="en-US" smtClean="0"/>
              <a:t>10</a:t>
            </a:fld>
            <a:endParaRPr lang="en-US" dirty="0"/>
          </a:p>
        </p:txBody>
      </p:sp>
    </p:spTree>
    <p:extLst>
      <p:ext uri="{BB962C8B-B14F-4D97-AF65-F5344CB8AC3E}">
        <p14:creationId xmlns:p14="http://schemas.microsoft.com/office/powerpoint/2010/main" val="2607050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b="1" dirty="0"/>
          </a:p>
          <a:p>
            <a:pPr lvl="0"/>
            <a:r>
              <a:rPr lang="en-GB" b="1" dirty="0"/>
              <a:t>Humidity/Temperature Sensors (Features)</a:t>
            </a:r>
            <a:endParaRPr lang="en-US" b="1" dirty="0"/>
          </a:p>
          <a:p>
            <a:r>
              <a:rPr lang="en-GB" b="1" dirty="0"/>
              <a:t>(0) </a:t>
            </a:r>
            <a:r>
              <a:rPr lang="en-GB" dirty="0"/>
              <a:t>FEATURES:</a:t>
            </a:r>
            <a:endParaRPr lang="en-US" dirty="0"/>
          </a:p>
          <a:p>
            <a:pPr lvl="0"/>
            <a:r>
              <a:rPr lang="en-GB" b="1" dirty="0"/>
              <a:t>(1)</a:t>
            </a:r>
            <a:r>
              <a:rPr lang="en-GB" dirty="0"/>
              <a:t> Complementary Metal Oxide Semiconductor (CMOS) based polymer-capacitance sensor with an accuracy of ±2% relative humidity as standard and long-term drift &lt;±0.25%.</a:t>
            </a:r>
          </a:p>
          <a:p>
            <a:pPr defTabSz="924458">
              <a:defRPr/>
            </a:pPr>
            <a:r>
              <a:rPr lang="en-GB" b="1" dirty="0"/>
              <a:t>(2) </a:t>
            </a:r>
            <a:r>
              <a:rPr lang="en-GB" dirty="0"/>
              <a:t>Multi-sensor with selectable output measurement values: relative humidity, absolute humidity, enthalpy, and dew point.</a:t>
            </a:r>
            <a:endParaRPr lang="en-US" dirty="0"/>
          </a:p>
          <a:p>
            <a:pPr defTabSz="924458">
              <a:defRPr/>
            </a:pPr>
            <a:r>
              <a:rPr lang="en-GB" b="1" dirty="0"/>
              <a:t>(3) </a:t>
            </a:r>
            <a:r>
              <a:rPr lang="en-GB" dirty="0"/>
              <a:t>Up to four active temperature measurement ranges simplifies field selection and reduces stock storage, providing flexibility for change requests during commissioning.</a:t>
            </a:r>
          </a:p>
          <a:p>
            <a:pPr defTabSz="924458">
              <a:defRPr/>
            </a:pPr>
            <a:r>
              <a:rPr lang="en-GB" b="1" dirty="0"/>
              <a:t>(4) </a:t>
            </a:r>
            <a:r>
              <a:rPr lang="en-US" dirty="0"/>
              <a:t>Sensing element not affected by high humidity and contaminants.</a:t>
            </a:r>
          </a:p>
          <a:p>
            <a:r>
              <a:rPr lang="en-GB" b="1" dirty="0"/>
              <a:t>(5) </a:t>
            </a:r>
            <a:r>
              <a:rPr lang="en-GB" dirty="0"/>
              <a:t>PRODUCT SERIES:</a:t>
            </a:r>
            <a:endParaRPr lang="en-US" dirty="0"/>
          </a:p>
          <a:p>
            <a:r>
              <a:rPr lang="en-GB" dirty="0"/>
              <a:t>Outdoor Air, Duct, and Condensation</a:t>
            </a:r>
            <a:endParaRPr lang="en-US" dirty="0"/>
          </a:p>
        </p:txBody>
      </p:sp>
    </p:spTree>
    <p:extLst>
      <p:ext uri="{BB962C8B-B14F-4D97-AF65-F5344CB8AC3E}">
        <p14:creationId xmlns:p14="http://schemas.microsoft.com/office/powerpoint/2010/main" val="4101942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1116F115-DBCC-407A-A507-B7321B48F516}" type="slidenum">
              <a:rPr lang="en-US" smtClean="0"/>
              <a:t>12</a:t>
            </a:fld>
            <a:endParaRPr lang="en-US" dirty="0"/>
          </a:p>
        </p:txBody>
      </p:sp>
    </p:spTree>
    <p:extLst>
      <p:ext uri="{BB962C8B-B14F-4D97-AF65-F5344CB8AC3E}">
        <p14:creationId xmlns:p14="http://schemas.microsoft.com/office/powerpoint/2010/main" val="4157645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b="1" dirty="0"/>
              <a:t>Air Quality Sensors (Features)</a:t>
            </a:r>
            <a:endParaRPr lang="en-US" b="1" dirty="0"/>
          </a:p>
          <a:p>
            <a:r>
              <a:rPr lang="en-GB" b="1" dirty="0"/>
              <a:t>(0) </a:t>
            </a:r>
            <a:r>
              <a:rPr lang="en-GB" dirty="0"/>
              <a:t>FEATURES:</a:t>
            </a:r>
            <a:endParaRPr lang="en-US" dirty="0"/>
          </a:p>
          <a:p>
            <a:pPr marL="231115" indent="-231115">
              <a:buAutoNum type="arabicParenBoth"/>
            </a:pPr>
            <a:r>
              <a:rPr lang="en-GB" b="1" dirty="0"/>
              <a:t> </a:t>
            </a:r>
            <a:r>
              <a:rPr lang="en-GB" dirty="0"/>
              <a:t>Dual Channel CO2 sensor based on NDIR technology. The additional reference channel, allows effective compensation of long term drift, thus providing precise accuracy and long-term stability.</a:t>
            </a:r>
          </a:p>
          <a:p>
            <a:r>
              <a:rPr lang="en-GB" b="1" dirty="0"/>
              <a:t>(2) </a:t>
            </a:r>
            <a:r>
              <a:rPr lang="en-GB" dirty="0"/>
              <a:t>Dual Channel self-calibration technology allows the Belimo CO2 sensors to be used for all types of buildings and applications where ABC /Competition logic cannot be used.  Even if they are occupied 24 hours 7 days a week, for example hospitals and nursing homes. </a:t>
            </a:r>
          </a:p>
          <a:p>
            <a:r>
              <a:rPr lang="en-GB" b="1" dirty="0"/>
              <a:t>(3) </a:t>
            </a:r>
            <a:r>
              <a:rPr lang="en-GB" dirty="0"/>
              <a:t>Integrated temperature, humidity, CO</a:t>
            </a:r>
            <a:r>
              <a:rPr lang="en-GB" baseline="-25000" dirty="0"/>
              <a:t>2 </a:t>
            </a:r>
            <a:r>
              <a:rPr lang="en-GB" dirty="0"/>
              <a:t>and VOC sensors are available for building applications that require sensors with multi-functional capabilities.</a:t>
            </a:r>
            <a:endParaRPr lang="en-US" dirty="0"/>
          </a:p>
          <a:p>
            <a:pPr defTabSz="924458">
              <a:defRPr/>
            </a:pPr>
            <a:r>
              <a:rPr lang="en-GB" b="1" dirty="0"/>
              <a:t>(4) </a:t>
            </a:r>
            <a:r>
              <a:rPr lang="en-GB" dirty="0"/>
              <a:t>Maintenance free and 2 year calibration warranty.</a:t>
            </a:r>
          </a:p>
          <a:p>
            <a:r>
              <a:rPr lang="en-GB" b="1" dirty="0"/>
              <a:t>(5) </a:t>
            </a:r>
            <a:r>
              <a:rPr lang="en-GB" dirty="0"/>
              <a:t>PRODUCT SERIES:</a:t>
            </a:r>
            <a:endParaRPr lang="en-US" dirty="0"/>
          </a:p>
          <a:p>
            <a:r>
              <a:rPr lang="en-GB" dirty="0"/>
              <a:t>CO2, CO2 + Temperature</a:t>
            </a:r>
            <a:endParaRPr lang="en-US" dirty="0"/>
          </a:p>
          <a:p>
            <a:r>
              <a:rPr lang="en-GB" dirty="0"/>
              <a:t>CO2 + Humidity + Temperature</a:t>
            </a:r>
            <a:endParaRPr lang="en-US" dirty="0"/>
          </a:p>
          <a:p>
            <a:r>
              <a:rPr lang="en-GB" dirty="0"/>
              <a:t>CO2 + VOC</a:t>
            </a:r>
            <a:endParaRPr lang="en-US" dirty="0"/>
          </a:p>
          <a:p>
            <a:r>
              <a:rPr lang="en-GB" dirty="0"/>
              <a:t>CO2 + VOC + Temperature</a:t>
            </a:r>
            <a:endParaRPr lang="en-US" dirty="0"/>
          </a:p>
          <a:p>
            <a:r>
              <a:rPr lang="en-GB" dirty="0"/>
              <a:t>CO2 + VOC + CO2/VOC + Temperature</a:t>
            </a:r>
            <a:endParaRPr lang="en-US" dirty="0"/>
          </a:p>
        </p:txBody>
      </p:sp>
    </p:spTree>
    <p:extLst>
      <p:ext uri="{BB962C8B-B14F-4D97-AF65-F5344CB8AC3E}">
        <p14:creationId xmlns:p14="http://schemas.microsoft.com/office/powerpoint/2010/main" val="3707052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1116F115-DBCC-407A-A507-B7321B48F516}" type="slidenum">
              <a:rPr lang="en-US" smtClean="0"/>
              <a:t>14</a:t>
            </a:fld>
            <a:endParaRPr lang="en-US" dirty="0"/>
          </a:p>
        </p:txBody>
      </p:sp>
    </p:spTree>
    <p:extLst>
      <p:ext uri="{BB962C8B-B14F-4D97-AF65-F5344CB8AC3E}">
        <p14:creationId xmlns:p14="http://schemas.microsoft.com/office/powerpoint/2010/main" val="3297221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b="1" dirty="0"/>
              <a:t>Air Quality Sensors (Features)</a:t>
            </a:r>
            <a:endParaRPr lang="en-US" b="1" dirty="0"/>
          </a:p>
          <a:p>
            <a:r>
              <a:rPr lang="en-GB" b="1" dirty="0"/>
              <a:t>(0) </a:t>
            </a:r>
            <a:r>
              <a:rPr lang="en-GB" dirty="0"/>
              <a:t>FEATURES:</a:t>
            </a:r>
            <a:endParaRPr lang="en-US" dirty="0"/>
          </a:p>
          <a:p>
            <a:pPr marL="231115" indent="-231115">
              <a:buAutoNum type="arabicParenBoth"/>
            </a:pPr>
            <a:r>
              <a:rPr lang="en-GB" b="1" dirty="0"/>
              <a:t> </a:t>
            </a:r>
            <a:r>
              <a:rPr lang="en-GB" dirty="0"/>
              <a:t>Dual Channel CO2 sensor based on NDIR technology. The additional reference channel, allows effective compensation of long term drift, thus providing precise accuracy and long-term stability.</a:t>
            </a:r>
          </a:p>
          <a:p>
            <a:r>
              <a:rPr lang="en-GB" b="1" dirty="0"/>
              <a:t>(2) </a:t>
            </a:r>
            <a:r>
              <a:rPr lang="en-GB" dirty="0"/>
              <a:t>Dual Channel self-calibration technology allows the Belimo CO2 sensors to be used for all types of buildings and applications where ABC /Competition logic cannot be used.  Even if they are occupied 24 hours 7 days a week, for example hospitals and nursing homes. </a:t>
            </a:r>
          </a:p>
          <a:p>
            <a:r>
              <a:rPr lang="en-GB" b="1" dirty="0"/>
              <a:t>(3) </a:t>
            </a:r>
            <a:r>
              <a:rPr lang="en-GB" dirty="0"/>
              <a:t>Integrated temperature, humidity, CO</a:t>
            </a:r>
            <a:r>
              <a:rPr lang="en-GB" baseline="-25000" dirty="0"/>
              <a:t>2 </a:t>
            </a:r>
            <a:r>
              <a:rPr lang="en-GB" dirty="0"/>
              <a:t>and VOC sensors are available for building applications that require sensors with multi-functional capabilities.</a:t>
            </a:r>
            <a:endParaRPr lang="en-US" dirty="0"/>
          </a:p>
          <a:p>
            <a:pPr defTabSz="924458">
              <a:defRPr/>
            </a:pPr>
            <a:r>
              <a:rPr lang="en-GB" b="1" dirty="0"/>
              <a:t>(4) </a:t>
            </a:r>
            <a:r>
              <a:rPr lang="en-GB" dirty="0"/>
              <a:t>Maintenance free and 2 year calibration warranty.</a:t>
            </a:r>
          </a:p>
          <a:p>
            <a:r>
              <a:rPr lang="en-GB" b="1" dirty="0"/>
              <a:t>(5) </a:t>
            </a:r>
            <a:r>
              <a:rPr lang="en-GB" dirty="0"/>
              <a:t>PRODUCT SERIES:</a:t>
            </a:r>
            <a:endParaRPr lang="en-US" dirty="0"/>
          </a:p>
          <a:p>
            <a:r>
              <a:rPr lang="en-GB" dirty="0"/>
              <a:t>CO2, CO2 + Temperature</a:t>
            </a:r>
            <a:endParaRPr lang="en-US" dirty="0"/>
          </a:p>
          <a:p>
            <a:r>
              <a:rPr lang="en-GB" dirty="0"/>
              <a:t>CO2 + Humidity + Temperature</a:t>
            </a:r>
            <a:endParaRPr lang="en-US" dirty="0"/>
          </a:p>
          <a:p>
            <a:r>
              <a:rPr lang="en-GB" dirty="0"/>
              <a:t>CO2 + VOC</a:t>
            </a:r>
            <a:endParaRPr lang="en-US" dirty="0"/>
          </a:p>
          <a:p>
            <a:r>
              <a:rPr lang="en-GB" dirty="0"/>
              <a:t>CO2 + VOC + Temperature</a:t>
            </a:r>
            <a:endParaRPr lang="en-US" dirty="0"/>
          </a:p>
          <a:p>
            <a:r>
              <a:rPr lang="en-GB" dirty="0"/>
              <a:t>CO2 + VOC + CO2/VOC + Temperature</a:t>
            </a:r>
            <a:endParaRPr lang="en-US" dirty="0"/>
          </a:p>
        </p:txBody>
      </p:sp>
    </p:spTree>
    <p:extLst>
      <p:ext uri="{BB962C8B-B14F-4D97-AF65-F5344CB8AC3E}">
        <p14:creationId xmlns:p14="http://schemas.microsoft.com/office/powerpoint/2010/main" val="2991058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1116F115-DBCC-407A-A507-B7321B48F516}" type="slidenum">
              <a:rPr lang="en-US" smtClean="0"/>
              <a:t>16</a:t>
            </a:fld>
            <a:endParaRPr lang="en-US" dirty="0"/>
          </a:p>
        </p:txBody>
      </p:sp>
    </p:spTree>
    <p:extLst>
      <p:ext uri="{BB962C8B-B14F-4D97-AF65-F5344CB8AC3E}">
        <p14:creationId xmlns:p14="http://schemas.microsoft.com/office/powerpoint/2010/main" val="1236674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xfrm>
            <a:off x="101600" y="754063"/>
            <a:ext cx="6567488" cy="3695700"/>
          </a:xfrm>
          <a:ln/>
        </p:spPr>
      </p:sp>
      <p:sp>
        <p:nvSpPr>
          <p:cNvPr id="164867" name="Notes Placeholder 2"/>
          <p:cNvSpPr>
            <a:spLocks noGrp="1"/>
          </p:cNvSpPr>
          <p:nvPr>
            <p:ph type="body" idx="1"/>
          </p:nvPr>
        </p:nvSpPr>
        <p:spPr>
          <a:ln/>
        </p:spPr>
        <p:txBody>
          <a:bodyPr/>
          <a:lstStyle/>
          <a:p>
            <a:pPr>
              <a:defRPr/>
            </a:pPr>
            <a:endParaRPr lang="en-US" sz="1000" dirty="0">
              <a:latin typeface="Arial" pitchFamily="34" charset="0"/>
            </a:endParaRPr>
          </a:p>
          <a:p>
            <a:pPr>
              <a:defRPr/>
            </a:pPr>
            <a:endParaRPr lang="en-US" sz="1000" dirty="0">
              <a:latin typeface="Arial" pitchFamily="34" charset="0"/>
            </a:endParaRPr>
          </a:p>
        </p:txBody>
      </p:sp>
      <p:sp>
        <p:nvSpPr>
          <p:cNvPr id="1331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fld id="{4455B5CD-17EF-4684-A41B-66354E2874FA}" type="slidenum">
              <a:rPr lang="en-US" smtClean="0">
                <a:solidFill>
                  <a:prstClr val="black"/>
                </a:solidFill>
              </a:rPr>
              <a:pPr eaLnBrk="1" hangingPunct="1"/>
              <a:t>17</a:t>
            </a:fld>
            <a:endParaRPr lang="en-US">
              <a:solidFill>
                <a:prstClr val="black"/>
              </a:solidFill>
            </a:endParaRPr>
          </a:p>
        </p:txBody>
      </p:sp>
    </p:spTree>
    <p:extLst>
      <p:ext uri="{BB962C8B-B14F-4D97-AF65-F5344CB8AC3E}">
        <p14:creationId xmlns:p14="http://schemas.microsoft.com/office/powerpoint/2010/main" val="30424154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b="1" dirty="0"/>
          </a:p>
          <a:p>
            <a:pPr lvl="0"/>
            <a:r>
              <a:rPr lang="en-GB" b="1" dirty="0"/>
              <a:t>Pressure Sensors (Features)</a:t>
            </a:r>
            <a:endParaRPr lang="en-US" b="1" dirty="0"/>
          </a:p>
          <a:p>
            <a:r>
              <a:rPr lang="en-GB" dirty="0"/>
              <a:t>FEATURES:</a:t>
            </a:r>
            <a:endParaRPr lang="en-US" dirty="0"/>
          </a:p>
          <a:p>
            <a:r>
              <a:rPr lang="en-GB" b="1" dirty="0"/>
              <a:t>1- Differential Air Pressure Sensor</a:t>
            </a:r>
            <a:endParaRPr lang="en-US" b="1" dirty="0"/>
          </a:p>
          <a:p>
            <a:pPr lvl="0"/>
            <a:r>
              <a:rPr lang="en-GB" dirty="0"/>
              <a:t>Eight field selectable pressure ranges in one unit.</a:t>
            </a:r>
            <a:endParaRPr lang="en-US" dirty="0"/>
          </a:p>
          <a:p>
            <a:pPr lvl="0"/>
            <a:r>
              <a:rPr lang="en-GB" dirty="0"/>
              <a:t>Direct volume</a:t>
            </a:r>
            <a:r>
              <a:rPr lang="en-GB" baseline="0" dirty="0"/>
              <a:t> </a:t>
            </a:r>
            <a:r>
              <a:rPr lang="en-GB" dirty="0"/>
              <a:t>flow</a:t>
            </a:r>
            <a:r>
              <a:rPr lang="en-GB" baseline="0" dirty="0"/>
              <a:t> </a:t>
            </a:r>
            <a:r>
              <a:rPr lang="en-GB" dirty="0"/>
              <a:t>output equations are pre-programmed for most major fan manufacturers.</a:t>
            </a:r>
            <a:endParaRPr lang="en-US" dirty="0"/>
          </a:p>
          <a:p>
            <a:pPr lvl="0"/>
            <a:r>
              <a:rPr lang="en-GB" dirty="0"/>
              <a:t>Zero-point stability and high accuracy.</a:t>
            </a:r>
            <a:endParaRPr lang="en-US" dirty="0"/>
          </a:p>
          <a:p>
            <a:pPr lvl="0"/>
            <a:r>
              <a:rPr lang="en-GB" dirty="0"/>
              <a:t>Auto-zero or manual calibration option.</a:t>
            </a:r>
            <a:endParaRPr lang="en-US" dirty="0"/>
          </a:p>
          <a:p>
            <a:pPr lvl="0"/>
            <a:r>
              <a:rPr lang="en-GB" dirty="0"/>
              <a:t>LCD display optional.</a:t>
            </a:r>
            <a:endParaRPr lang="en-US" dirty="0"/>
          </a:p>
          <a:p>
            <a:pPr lvl="0"/>
            <a:r>
              <a:rPr lang="en-GB" dirty="0" err="1"/>
              <a:t>ModBus</a:t>
            </a:r>
            <a:r>
              <a:rPr lang="en-GB" dirty="0"/>
              <a:t> communication optional.</a:t>
            </a:r>
            <a:endParaRPr lang="en-US" dirty="0"/>
          </a:p>
          <a:p>
            <a:r>
              <a:rPr lang="en-GB" b="1" dirty="0"/>
              <a:t>2- Differential Air Pressure Switch</a:t>
            </a:r>
            <a:endParaRPr lang="en-US" b="1" dirty="0"/>
          </a:p>
          <a:p>
            <a:pPr lvl="0"/>
            <a:r>
              <a:rPr lang="en-GB" dirty="0"/>
              <a:t>Field-adjustable switch point.</a:t>
            </a:r>
            <a:endParaRPr lang="en-US" dirty="0"/>
          </a:p>
          <a:p>
            <a:pPr lvl="0"/>
            <a:r>
              <a:rPr lang="en-GB" dirty="0"/>
              <a:t>Gold-plated contacts.</a:t>
            </a:r>
            <a:endParaRPr lang="en-US" dirty="0"/>
          </a:p>
          <a:p>
            <a:pPr lvl="0"/>
            <a:r>
              <a:rPr lang="en-GB" dirty="0"/>
              <a:t>Mechanical working life 106+ switching operations.</a:t>
            </a:r>
          </a:p>
          <a:p>
            <a:r>
              <a:rPr lang="en-GB" dirty="0"/>
              <a:t>PRODUCT SERIES:</a:t>
            </a:r>
            <a:endParaRPr lang="en-US" dirty="0"/>
          </a:p>
          <a:p>
            <a:r>
              <a:rPr lang="en-GB" dirty="0"/>
              <a:t>Differential Air Pressure and Differential Air Pressure Switch</a:t>
            </a:r>
            <a:endParaRPr lang="en-US" dirty="0"/>
          </a:p>
        </p:txBody>
      </p:sp>
    </p:spTree>
    <p:extLst>
      <p:ext uri="{BB962C8B-B14F-4D97-AF65-F5344CB8AC3E}">
        <p14:creationId xmlns:p14="http://schemas.microsoft.com/office/powerpoint/2010/main" val="30594655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Timeless design</a:t>
            </a:r>
          </a:p>
          <a:p>
            <a:r>
              <a:rPr lang="en-US" dirty="0"/>
              <a:t>E Ink display (“e-paper”)</a:t>
            </a:r>
          </a:p>
          <a:p>
            <a:r>
              <a:rPr lang="en-US" dirty="0"/>
              <a:t>Spring- loaded terminal blocks for quick open and close providing efficient installation</a:t>
            </a:r>
          </a:p>
          <a:p>
            <a:r>
              <a:rPr lang="en-US" dirty="0"/>
              <a:t>Seamlessly integration into existing third-party controllers</a:t>
            </a:r>
          </a:p>
          <a:p>
            <a:r>
              <a:rPr lang="en-US" dirty="0"/>
              <a:t>NFC functionality to aid in setup, installation and commissioning</a:t>
            </a:r>
          </a:p>
          <a:p>
            <a:endParaRPr lang="en-US" dirty="0"/>
          </a:p>
        </p:txBody>
      </p:sp>
      <p:sp>
        <p:nvSpPr>
          <p:cNvPr id="4" name="Slide Number Placeholder 3"/>
          <p:cNvSpPr>
            <a:spLocks noGrp="1"/>
          </p:cNvSpPr>
          <p:nvPr>
            <p:ph type="sldNum" sz="quarter" idx="10"/>
          </p:nvPr>
        </p:nvSpPr>
        <p:spPr/>
        <p:txBody>
          <a:bodyPr/>
          <a:lstStyle/>
          <a:p>
            <a:fld id="{1116F115-DBCC-407A-A507-B7321B48F516}" type="slidenum">
              <a:rPr lang="en-US" smtClean="0"/>
              <a:t>20</a:t>
            </a:fld>
            <a:endParaRPr lang="en-US" dirty="0"/>
          </a:p>
        </p:txBody>
      </p:sp>
    </p:spTree>
    <p:extLst>
      <p:ext uri="{BB962C8B-B14F-4D97-AF65-F5344CB8AC3E}">
        <p14:creationId xmlns:p14="http://schemas.microsoft.com/office/powerpoint/2010/main" val="22561548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36625">
              <a:defRPr sz="2400">
                <a:solidFill>
                  <a:schemeClr val="tx1"/>
                </a:solidFill>
                <a:latin typeface="Arial" charset="0"/>
              </a:defRPr>
            </a:lvl1pPr>
            <a:lvl2pPr marL="769938" indent="-295275" defTabSz="936625">
              <a:defRPr sz="2400">
                <a:solidFill>
                  <a:schemeClr val="tx1"/>
                </a:solidFill>
                <a:latin typeface="Arial" charset="0"/>
              </a:defRPr>
            </a:lvl2pPr>
            <a:lvl3pPr marL="1184275" indent="-236538" defTabSz="936625">
              <a:defRPr sz="2400">
                <a:solidFill>
                  <a:schemeClr val="tx1"/>
                </a:solidFill>
                <a:latin typeface="Arial" charset="0"/>
              </a:defRPr>
            </a:lvl3pPr>
            <a:lvl4pPr marL="1658938" indent="-236538" defTabSz="936625">
              <a:defRPr sz="2400">
                <a:solidFill>
                  <a:schemeClr val="tx1"/>
                </a:solidFill>
                <a:latin typeface="Arial" charset="0"/>
              </a:defRPr>
            </a:lvl4pPr>
            <a:lvl5pPr marL="2133600" indent="-236538" defTabSz="936625">
              <a:defRPr sz="2400">
                <a:solidFill>
                  <a:schemeClr val="tx1"/>
                </a:solidFill>
                <a:latin typeface="Arial" charset="0"/>
              </a:defRPr>
            </a:lvl5pPr>
            <a:lvl6pPr marL="2590800" indent="-236538" defTabSz="936625" eaLnBrk="0" fontAlgn="base" hangingPunct="0">
              <a:spcBef>
                <a:spcPct val="0"/>
              </a:spcBef>
              <a:spcAft>
                <a:spcPct val="0"/>
              </a:spcAft>
              <a:defRPr sz="2400">
                <a:solidFill>
                  <a:schemeClr val="tx1"/>
                </a:solidFill>
                <a:latin typeface="Arial" charset="0"/>
              </a:defRPr>
            </a:lvl6pPr>
            <a:lvl7pPr marL="3048000" indent="-236538" defTabSz="936625" eaLnBrk="0" fontAlgn="base" hangingPunct="0">
              <a:spcBef>
                <a:spcPct val="0"/>
              </a:spcBef>
              <a:spcAft>
                <a:spcPct val="0"/>
              </a:spcAft>
              <a:defRPr sz="2400">
                <a:solidFill>
                  <a:schemeClr val="tx1"/>
                </a:solidFill>
                <a:latin typeface="Arial" charset="0"/>
              </a:defRPr>
            </a:lvl7pPr>
            <a:lvl8pPr marL="3505200" indent="-236538" defTabSz="936625" eaLnBrk="0" fontAlgn="base" hangingPunct="0">
              <a:spcBef>
                <a:spcPct val="0"/>
              </a:spcBef>
              <a:spcAft>
                <a:spcPct val="0"/>
              </a:spcAft>
              <a:defRPr sz="2400">
                <a:solidFill>
                  <a:schemeClr val="tx1"/>
                </a:solidFill>
                <a:latin typeface="Arial" charset="0"/>
              </a:defRPr>
            </a:lvl8pPr>
            <a:lvl9pPr marL="3962400" indent="-236538" defTabSz="936625" eaLnBrk="0" fontAlgn="base" hangingPunct="0">
              <a:spcBef>
                <a:spcPct val="0"/>
              </a:spcBef>
              <a:spcAft>
                <a:spcPct val="0"/>
              </a:spcAft>
              <a:defRPr sz="2400">
                <a:solidFill>
                  <a:schemeClr val="tx1"/>
                </a:solidFill>
                <a:latin typeface="Arial" charset="0"/>
              </a:defRPr>
            </a:lvl9pPr>
          </a:lstStyle>
          <a:p>
            <a:fld id="{FCF76034-15DE-4753-B4E8-1EBABB841884}" type="slidenum">
              <a:rPr lang="de-CH" altLang="en-US" sz="1200" smtClean="0"/>
              <a:pPr/>
              <a:t>22</a:t>
            </a:fld>
            <a:endParaRPr lang="de-CH"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dirty="0"/>
              <a:t>“Hydronic balancing is the process of optimizing the distribution of water in a building’s hydronic heating or cooling system by equalizing the system pressure so it provides the intended indoor climate at optimum energy efficiency and minimal operating cost.”</a:t>
            </a:r>
          </a:p>
          <a:p>
            <a:pPr eaLnBrk="1" hangingPunct="1"/>
            <a:endParaRPr lang="en-GB" altLang="en-US" dirty="0"/>
          </a:p>
          <a:p>
            <a:pPr eaLnBrk="1" hangingPunct="1"/>
            <a:endParaRPr lang="en-GB" altLang="en-US" dirty="0"/>
          </a:p>
        </p:txBody>
      </p:sp>
    </p:spTree>
    <p:extLst>
      <p:ext uri="{BB962C8B-B14F-4D97-AF65-F5344CB8AC3E}">
        <p14:creationId xmlns:p14="http://schemas.microsoft.com/office/powerpoint/2010/main" val="5809275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36625">
              <a:defRPr sz="2400">
                <a:solidFill>
                  <a:schemeClr val="tx1"/>
                </a:solidFill>
                <a:latin typeface="Arial" charset="0"/>
              </a:defRPr>
            </a:lvl1pPr>
            <a:lvl2pPr marL="769938" indent="-295275" defTabSz="936625">
              <a:defRPr sz="2400">
                <a:solidFill>
                  <a:schemeClr val="tx1"/>
                </a:solidFill>
                <a:latin typeface="Arial" charset="0"/>
              </a:defRPr>
            </a:lvl2pPr>
            <a:lvl3pPr marL="1184275" indent="-236538" defTabSz="936625">
              <a:defRPr sz="2400">
                <a:solidFill>
                  <a:schemeClr val="tx1"/>
                </a:solidFill>
                <a:latin typeface="Arial" charset="0"/>
              </a:defRPr>
            </a:lvl3pPr>
            <a:lvl4pPr marL="1658938" indent="-236538" defTabSz="936625">
              <a:defRPr sz="2400">
                <a:solidFill>
                  <a:schemeClr val="tx1"/>
                </a:solidFill>
                <a:latin typeface="Arial" charset="0"/>
              </a:defRPr>
            </a:lvl4pPr>
            <a:lvl5pPr marL="2133600" indent="-236538" defTabSz="936625">
              <a:defRPr sz="2400">
                <a:solidFill>
                  <a:schemeClr val="tx1"/>
                </a:solidFill>
                <a:latin typeface="Arial" charset="0"/>
              </a:defRPr>
            </a:lvl5pPr>
            <a:lvl6pPr marL="2590800" indent="-236538" defTabSz="936625" eaLnBrk="0" fontAlgn="base" hangingPunct="0">
              <a:spcBef>
                <a:spcPct val="0"/>
              </a:spcBef>
              <a:spcAft>
                <a:spcPct val="0"/>
              </a:spcAft>
              <a:defRPr sz="2400">
                <a:solidFill>
                  <a:schemeClr val="tx1"/>
                </a:solidFill>
                <a:latin typeface="Arial" charset="0"/>
              </a:defRPr>
            </a:lvl6pPr>
            <a:lvl7pPr marL="3048000" indent="-236538" defTabSz="936625" eaLnBrk="0" fontAlgn="base" hangingPunct="0">
              <a:spcBef>
                <a:spcPct val="0"/>
              </a:spcBef>
              <a:spcAft>
                <a:spcPct val="0"/>
              </a:spcAft>
              <a:defRPr sz="2400">
                <a:solidFill>
                  <a:schemeClr val="tx1"/>
                </a:solidFill>
                <a:latin typeface="Arial" charset="0"/>
              </a:defRPr>
            </a:lvl7pPr>
            <a:lvl8pPr marL="3505200" indent="-236538" defTabSz="936625" eaLnBrk="0" fontAlgn="base" hangingPunct="0">
              <a:spcBef>
                <a:spcPct val="0"/>
              </a:spcBef>
              <a:spcAft>
                <a:spcPct val="0"/>
              </a:spcAft>
              <a:defRPr sz="2400">
                <a:solidFill>
                  <a:schemeClr val="tx1"/>
                </a:solidFill>
                <a:latin typeface="Arial" charset="0"/>
              </a:defRPr>
            </a:lvl8pPr>
            <a:lvl9pPr marL="3962400" indent="-236538" defTabSz="936625" eaLnBrk="0" fontAlgn="base" hangingPunct="0">
              <a:spcBef>
                <a:spcPct val="0"/>
              </a:spcBef>
              <a:spcAft>
                <a:spcPct val="0"/>
              </a:spcAft>
              <a:defRPr sz="2400">
                <a:solidFill>
                  <a:schemeClr val="tx1"/>
                </a:solidFill>
                <a:latin typeface="Arial" charset="0"/>
              </a:defRPr>
            </a:lvl9pPr>
          </a:lstStyle>
          <a:p>
            <a:fld id="{FCF76034-15DE-4753-B4E8-1EBABB841884}" type="slidenum">
              <a:rPr lang="de-CH" altLang="en-US" sz="1200" smtClean="0"/>
              <a:pPr/>
              <a:t>23</a:t>
            </a:fld>
            <a:endParaRPr lang="de-CH" altLang="en-US"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GB" altLang="en-US" b="1" dirty="0"/>
              <a:t>Reverse</a:t>
            </a:r>
            <a:r>
              <a:rPr lang="en-GB" altLang="en-US" b="1" baseline="0" dirty="0"/>
              <a:t> Return Piping: </a:t>
            </a:r>
            <a:r>
              <a:rPr lang="en-GB" altLang="en-US" b="0" baseline="0" dirty="0"/>
              <a:t>it is a method a compensate the pressure loses in the system, with that the first water supplied unit will be the last in return the water, compensating all </a:t>
            </a:r>
            <a:r>
              <a:rPr lang="en-GB" altLang="en-US" b="0" baseline="0" dirty="0" err="1"/>
              <a:t>Caída</a:t>
            </a:r>
            <a:r>
              <a:rPr lang="en-GB" altLang="en-US" b="0" baseline="0" dirty="0"/>
              <a:t> de </a:t>
            </a:r>
            <a:r>
              <a:rPr lang="en-GB" altLang="en-US" b="0" baseline="0" dirty="0" err="1"/>
              <a:t>Presión</a:t>
            </a:r>
            <a:r>
              <a:rPr lang="en-GB" altLang="en-US" b="0" baseline="0" dirty="0"/>
              <a:t> in the system, but it changes when partial loads are required.</a:t>
            </a:r>
          </a:p>
          <a:p>
            <a:pPr eaLnBrk="1" hangingPunct="1"/>
            <a:endParaRPr lang="en-GB" altLang="en-US" b="0" baseline="0" dirty="0"/>
          </a:p>
          <a:p>
            <a:pPr eaLnBrk="1" hangingPunct="1"/>
            <a:r>
              <a:rPr lang="en-GB" altLang="en-US" b="1" baseline="0" dirty="0"/>
              <a:t>Special piping Layout: </a:t>
            </a:r>
            <a:r>
              <a:rPr lang="en-GB" altLang="en-US" b="0" baseline="0" dirty="0"/>
              <a:t>people start a design the installation with bands, tees, valves, strainers, etc. trying a solve the </a:t>
            </a:r>
            <a:r>
              <a:rPr lang="en-GB" altLang="en-US" b="0" baseline="0" dirty="0" err="1"/>
              <a:t>Caída</a:t>
            </a:r>
            <a:r>
              <a:rPr lang="en-GB" altLang="en-US" b="0" baseline="0" dirty="0"/>
              <a:t> de </a:t>
            </a:r>
            <a:r>
              <a:rPr lang="en-GB" altLang="en-US" b="0" baseline="0" dirty="0" err="1"/>
              <a:t>Presión</a:t>
            </a:r>
            <a:r>
              <a:rPr lang="en-GB" altLang="en-US" b="0" baseline="0" dirty="0"/>
              <a:t> issue in the system, which will waste a lot of money, time and even that on partial loads problems will be faced.</a:t>
            </a:r>
          </a:p>
          <a:p>
            <a:pPr eaLnBrk="1" hangingPunct="1"/>
            <a:endParaRPr lang="en-GB" altLang="en-US" b="0" baseline="0" dirty="0"/>
          </a:p>
          <a:p>
            <a:pPr eaLnBrk="1" hangingPunct="1"/>
            <a:r>
              <a:rPr lang="en-GB" altLang="en-US" b="1" baseline="0" dirty="0"/>
              <a:t>Flow Limiters/Static Valves: </a:t>
            </a:r>
            <a:r>
              <a:rPr lang="en-GB" altLang="en-US" b="0" baseline="0" dirty="0"/>
              <a:t>This kind of valve could help in some situations (100% of load with manual balancing valves) and flow limiters when On/Off control is needed, but when call partial loads (manual balancing valves) or modulating control (Flow Limiter) it disturbs all the system.       </a:t>
            </a:r>
            <a:endParaRPr lang="en-GB" altLang="en-US" b="1" dirty="0"/>
          </a:p>
        </p:txBody>
      </p:sp>
    </p:spTree>
    <p:extLst>
      <p:ext uri="{BB962C8B-B14F-4D97-AF65-F5344CB8AC3E}">
        <p14:creationId xmlns:p14="http://schemas.microsoft.com/office/powerpoint/2010/main" val="14295762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Válvula de Bola: </a:t>
            </a:r>
            <a:r>
              <a:rPr lang="en-US" b="0" dirty="0"/>
              <a:t>guarantee 0% leakag</a:t>
            </a:r>
            <a:r>
              <a:rPr lang="en-US" b="0" baseline="0" dirty="0"/>
              <a:t>e, includes characterized design, better control than globe valves</a:t>
            </a:r>
          </a:p>
          <a:p>
            <a:endParaRPr lang="en-US" b="0" baseline="0" dirty="0"/>
          </a:p>
          <a:p>
            <a:r>
              <a:rPr lang="en-US" b="1" baseline="0" dirty="0"/>
              <a:t>Pressure </a:t>
            </a:r>
            <a:r>
              <a:rPr lang="en-US" b="1" baseline="0" dirty="0" err="1"/>
              <a:t>regulaar</a:t>
            </a:r>
            <a:r>
              <a:rPr lang="en-US" b="1" baseline="0" dirty="0"/>
              <a:t>: </a:t>
            </a:r>
            <a:r>
              <a:rPr lang="en-US" b="0" baseline="0" dirty="0"/>
              <a:t>Tapa del </a:t>
            </a:r>
            <a:r>
              <a:rPr lang="en-US" b="0" baseline="0" dirty="0" err="1"/>
              <a:t>Regulador</a:t>
            </a:r>
            <a:r>
              <a:rPr lang="en-US" b="0" baseline="0" dirty="0"/>
              <a:t>, spring, membrane, cone these components are responsible a guarantee the </a:t>
            </a:r>
            <a:r>
              <a:rPr lang="en-US" b="0" baseline="0" dirty="0" err="1"/>
              <a:t>Caída</a:t>
            </a:r>
            <a:r>
              <a:rPr lang="en-US" b="0" baseline="0" dirty="0"/>
              <a:t> de </a:t>
            </a:r>
            <a:r>
              <a:rPr lang="en-US" b="0" baseline="0" dirty="0" err="1"/>
              <a:t>Presión</a:t>
            </a:r>
            <a:r>
              <a:rPr lang="en-US" b="0" baseline="0" dirty="0"/>
              <a:t> constant across the Válvula de Bola</a:t>
            </a:r>
          </a:p>
          <a:p>
            <a:endParaRPr lang="en-US" b="0" baseline="0" dirty="0"/>
          </a:p>
          <a:p>
            <a:r>
              <a:rPr lang="en-US" b="1" baseline="0" dirty="0"/>
              <a:t>PT ports:</a:t>
            </a:r>
            <a:r>
              <a:rPr lang="en-US" b="0" baseline="0" dirty="0"/>
              <a:t> you can get the </a:t>
            </a:r>
            <a:r>
              <a:rPr lang="en-US" b="0" baseline="0" dirty="0" err="1"/>
              <a:t>Dp</a:t>
            </a:r>
            <a:r>
              <a:rPr lang="en-US" b="0" baseline="0" dirty="0"/>
              <a:t> measurement (it should be between 5 and 50 psi a work as a PI valve) but it could not be translated a Flow since the pressure </a:t>
            </a:r>
            <a:r>
              <a:rPr lang="en-US" b="0" baseline="0" dirty="0" err="1"/>
              <a:t>regulaar</a:t>
            </a:r>
            <a:r>
              <a:rPr lang="en-US" b="0" baseline="0" dirty="0"/>
              <a:t> is always working and this </a:t>
            </a:r>
            <a:r>
              <a:rPr lang="en-US" b="0" baseline="0" dirty="0" err="1"/>
              <a:t>Cv</a:t>
            </a:r>
            <a:r>
              <a:rPr lang="en-US" b="0" baseline="0" dirty="0"/>
              <a:t> is always different.</a:t>
            </a:r>
            <a:endParaRPr lang="en-US" b="1" dirty="0"/>
          </a:p>
        </p:txBody>
      </p:sp>
      <p:sp>
        <p:nvSpPr>
          <p:cNvPr id="4" name="Slide Number Placeholder 3"/>
          <p:cNvSpPr>
            <a:spLocks noGrp="1"/>
          </p:cNvSpPr>
          <p:nvPr>
            <p:ph type="sldNum" sz="quarter" idx="10"/>
          </p:nvPr>
        </p:nvSpPr>
        <p:spPr/>
        <p:txBody>
          <a:bodyPr/>
          <a:lstStyle/>
          <a:p>
            <a:pPr>
              <a:defRPr/>
            </a:pPr>
            <a:fld id="{309F62F7-A1DC-4DA0-8A73-EC54CE85D76D}" type="slidenum">
              <a:rPr lang="de-CH" altLang="en-US" smtClean="0"/>
              <a:pPr>
                <a:defRPr/>
              </a:pPr>
              <a:t>27</a:t>
            </a:fld>
            <a:endParaRPr lang="de-CH" altLang="en-US"/>
          </a:p>
        </p:txBody>
      </p:sp>
    </p:spTree>
    <p:extLst>
      <p:ext uri="{BB962C8B-B14F-4D97-AF65-F5344CB8AC3E}">
        <p14:creationId xmlns:p14="http://schemas.microsoft.com/office/powerpoint/2010/main" val="10928085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Tamañoss</a:t>
            </a:r>
            <a:r>
              <a:rPr lang="en-US" dirty="0"/>
              <a:t>, flows,</a:t>
            </a:r>
            <a:r>
              <a:rPr lang="en-US" baseline="0" dirty="0"/>
              <a:t> models, </a:t>
            </a:r>
            <a:r>
              <a:rPr lang="en-US" baseline="0" dirty="0" err="1"/>
              <a:t>actuaars</a:t>
            </a:r>
            <a:r>
              <a:rPr lang="en-US" baseline="0" dirty="0"/>
              <a:t> models and clip position for each model</a:t>
            </a:r>
          </a:p>
          <a:p>
            <a:endParaRPr lang="en-US" baseline="0" dirty="0"/>
          </a:p>
          <a:p>
            <a:r>
              <a:rPr lang="en-US" baseline="0" dirty="0"/>
              <a:t>For additional flows see Tech Doc or Web </a:t>
            </a:r>
            <a:r>
              <a:rPr lang="en-US" baseline="0" dirty="0" err="1"/>
              <a:t>aol</a:t>
            </a:r>
            <a:endParaRPr lang="en-US" baseline="0" dirty="0"/>
          </a:p>
          <a:p>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All PI valves should be select based on flow</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309F62F7-A1DC-4DA0-8A73-EC54CE85D76D}" type="slidenum">
              <a:rPr lang="de-CH" altLang="en-US" smtClean="0"/>
              <a:pPr>
                <a:defRPr/>
              </a:pPr>
              <a:t>28</a:t>
            </a:fld>
            <a:endParaRPr lang="de-CH" altLang="en-US"/>
          </a:p>
        </p:txBody>
      </p:sp>
    </p:spTree>
    <p:extLst>
      <p:ext uri="{BB962C8B-B14F-4D97-AF65-F5344CB8AC3E}">
        <p14:creationId xmlns:p14="http://schemas.microsoft.com/office/powerpoint/2010/main" val="27211818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Theoretical Flow</a:t>
            </a:r>
          </a:p>
          <a:p>
            <a:r>
              <a:rPr lang="en-GB" dirty="0"/>
              <a:t>This can be representative of a pressure dependent valve or some types of mechanical pressure independent valve.   For pressure dependent, the actuator is given a position command based requirement on more or less flow, but the amount it will actually provide at any given position will vary based upon differential pressure.  Some valve manufacturers now offer actuator</a:t>
            </a:r>
            <a:r>
              <a:rPr lang="en-GB" baseline="0" dirty="0"/>
              <a:t>s with position feedback that is converted into a flow, this in reality is simply an actuator position and offers no indication of correct operation.  If the target is representative of our goal flow rate, the actual flow rate will vary.</a:t>
            </a:r>
          </a:p>
          <a:p>
            <a:endParaRPr lang="en-GB" baseline="0" dirty="0"/>
          </a:p>
          <a:p>
            <a:r>
              <a:rPr lang="en-GB" baseline="0" dirty="0"/>
              <a:t>Measured flow</a:t>
            </a:r>
          </a:p>
          <a:p>
            <a:r>
              <a:rPr lang="en-GB" baseline="0" dirty="0"/>
              <a:t>Electronic pressure independent valves feedback is the actual flow rate.  Again, the target is representative of our goal flow rate.  While there is still small variability, the amount of flow is consistently much closer to the target.</a:t>
            </a:r>
          </a:p>
          <a:p>
            <a:endParaRPr lang="en-GB" baseline="0" dirty="0"/>
          </a:p>
          <a:p>
            <a:r>
              <a:rPr lang="en-GB" baseline="0" dirty="0"/>
              <a:t>So if you accidently isolated these valves only one would tell you that was the case, but this is one example.. There are so many where bypasses are left open or strainers are blocked that starve coils of flow, and your mechanical valve would be blindly telling you everything is OK.</a:t>
            </a:r>
          </a:p>
          <a:p>
            <a:endParaRPr lang="en-GB" baseline="0" dirty="0"/>
          </a:p>
          <a:p>
            <a:r>
              <a:rPr lang="en-GB" baseline="0" dirty="0"/>
              <a:t>We have also found that 16% of the electronic pressure independent valves we have access had had a </a:t>
            </a:r>
            <a:r>
              <a:rPr lang="en-GB" baseline="0" dirty="0" err="1"/>
              <a:t>vmax</a:t>
            </a:r>
            <a:r>
              <a:rPr lang="en-GB" baseline="0" dirty="0"/>
              <a:t> not reached error.  That means that 16% of the valves at some point have not been able to reach design flow when 100% open.  These are the ones we can see and do something about.  What about all of the valves out there we cannot see true flow?  Do you always assume you are achieving design flow when the valve is 100% open?</a:t>
            </a:r>
          </a:p>
        </p:txBody>
      </p:sp>
      <p:sp>
        <p:nvSpPr>
          <p:cNvPr id="4" name="Slide Number Placeholder 3"/>
          <p:cNvSpPr>
            <a:spLocks noGrp="1"/>
          </p:cNvSpPr>
          <p:nvPr>
            <p:ph type="sldNum" sz="quarter" idx="10"/>
          </p:nvPr>
        </p:nvSpPr>
        <p:spPr/>
        <p:txBody>
          <a:bodyPr/>
          <a:lstStyle/>
          <a:p>
            <a:fld id="{1116F115-DBCC-407A-A507-B7321B48F516}" type="slidenum">
              <a:rPr lang="en-US" smtClean="0"/>
              <a:t>30</a:t>
            </a:fld>
            <a:endParaRPr lang="en-US"/>
          </a:p>
        </p:txBody>
      </p:sp>
    </p:spTree>
    <p:extLst>
      <p:ext uri="{BB962C8B-B14F-4D97-AF65-F5344CB8AC3E}">
        <p14:creationId xmlns:p14="http://schemas.microsoft.com/office/powerpoint/2010/main" val="514380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b="1" dirty="0">
                <a:solidFill>
                  <a:srgbClr val="545454"/>
                </a:solidFill>
                <a:ea typeface="Times New Roman" panose="02020603050405020304" pitchFamily="18" charset="0"/>
                <a:cs typeface="Arial" panose="020B0604020202020204" pitchFamily="34" charset="0"/>
              </a:rPr>
              <a:t>#Animation Wait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545454"/>
                </a:solidFill>
                <a:ea typeface="Times New Roman" panose="02020603050405020304" pitchFamily="18" charset="0"/>
                <a:cs typeface="Arial" panose="020B0604020202020204" pitchFamily="34" charset="0"/>
              </a:rPr>
              <a:t>The </a:t>
            </a:r>
            <a:r>
              <a:rPr kumimoji="0" lang="en-US" altLang="en-US" sz="1200" b="0" i="0" u="none" strike="noStrike" cap="none" normalizeH="0" baseline="0" dirty="0">
                <a:ln>
                  <a:noFill/>
                </a:ln>
                <a:solidFill>
                  <a:srgbClr val="545454"/>
                </a:solidFill>
                <a:effectLst/>
                <a:ea typeface="Times New Roman" panose="02020603050405020304" pitchFamily="18" charset="0"/>
                <a:cs typeface="Arial" panose="020B0604020202020204" pitchFamily="34" charset="0"/>
              </a:rPr>
              <a:t>Electronic Pressure Independent Valve uses technology very similar to the universally accepted </a:t>
            </a:r>
            <a:r>
              <a:rPr kumimoji="0" lang="en-US" altLang="en-US" sz="1200" i="0" u="none" strike="noStrike" cap="none" normalizeH="0" baseline="0" dirty="0">
                <a:ln>
                  <a:noFill/>
                </a:ln>
                <a:solidFill>
                  <a:srgbClr val="545454"/>
                </a:solidFill>
                <a:effectLst/>
                <a:ea typeface="Times New Roman" panose="02020603050405020304" pitchFamily="18" charset="0"/>
                <a:cs typeface="Arial" panose="020B0604020202020204" pitchFamily="34" charset="0"/>
              </a:rPr>
              <a:t>pressure independent VAV box</a:t>
            </a:r>
            <a:r>
              <a:rPr kumimoji="0" lang="en-US" altLang="en-US" sz="1200" b="0" i="0" u="none" strike="noStrike" cap="none" normalizeH="0" baseline="0" dirty="0">
                <a:ln>
                  <a:noFill/>
                </a:ln>
                <a:solidFill>
                  <a:srgbClr val="545454"/>
                </a:solidFill>
                <a:effectLst/>
                <a:ea typeface="Times New Roman" panose="02020603050405020304" pitchFamily="18" charset="0"/>
                <a:cs typeface="Arial" panose="020B0604020202020204" pitchFamily="34" charset="0"/>
              </a:rPr>
              <a:t>. By using algorithms incorporated into the smart valve, the control signal is interpreted into a flow requirement, which the valve re-positions to, providing accurate flow to the device based on the comfort requirement of the zone.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200" b="0" i="0" u="none" strike="noStrike" cap="none" normalizeH="0" baseline="0" dirty="0">
              <a:ln>
                <a:noFill/>
              </a:ln>
              <a:solidFill>
                <a:srgbClr val="545454"/>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545454"/>
                </a:solidFill>
                <a:effectLst/>
              </a:rPr>
              <a:t>#Animation click</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545454"/>
                </a:solidFill>
                <a:effectLst/>
                <a:ea typeface="Times New Roman" panose="02020603050405020304" pitchFamily="18" charset="0"/>
                <a:cs typeface="Arial" panose="020B0604020202020204" pitchFamily="34" charset="0"/>
              </a:rPr>
              <a:t>The valve positioning is key to controlling pressure and flow accurately. The valve can position itself to be within 1% of flow, and will remain in that position until the valve is outside the control tolerance (5%).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545454"/>
              </a:solidFill>
              <a:effectLst/>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545454"/>
                </a:solidFill>
                <a:effectLst/>
                <a:ea typeface="Times New Roman" panose="02020603050405020304" pitchFamily="18" charset="0"/>
                <a:cs typeface="Arial" panose="020B0604020202020204" pitchFamily="34" charset="0"/>
              </a:rPr>
              <a:t>#Animation Click</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545454"/>
                </a:solidFill>
                <a:effectLst/>
                <a:ea typeface="Times New Roman" panose="02020603050405020304" pitchFamily="18" charset="0"/>
                <a:cs typeface="Arial" panose="020B0604020202020204" pitchFamily="34" charset="0"/>
              </a:rPr>
              <a:t>As we have a very simple flow path i.e. there is no complex pressure regulator for the water the navigate through, we need to deal with pressure fluctuations without a diaphragm moving to restrict the flow, this is where two things come into play, the first is the control tolerance I have just described. Typically, the pump control system has detected a pressure change and is already adapting the pump speed to suit before the valve must move. However significant, regular pressure changes will see the valve move to compensate.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545454"/>
              </a:solidFill>
              <a:effectLst/>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545454"/>
                </a:solidFill>
                <a:effectLst/>
                <a:ea typeface="Times New Roman" panose="02020603050405020304" pitchFamily="18" charset="0"/>
                <a:cs typeface="Arial" panose="020B0604020202020204" pitchFamily="34" charset="0"/>
              </a:rPr>
              <a:t>#Animation Click</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545454"/>
                </a:solidFill>
                <a:effectLst/>
                <a:ea typeface="Times New Roman" panose="02020603050405020304" pitchFamily="18" charset="0"/>
                <a:cs typeface="Arial" panose="020B0604020202020204" pitchFamily="34" charset="0"/>
              </a:rPr>
              <a:t>Like mechanical PI valves, electronic valves also have minimum and maximum differential pressure ranges to work within. Electronic PI valves are able to maintain pressure independence at lower differential pressure than mechanical PI due to not having to energize pressurize a regulator. </a:t>
            </a:r>
            <a:endParaRPr kumimoji="0" lang="en-GB" altLang="en-US" sz="1200" b="0" i="0" u="none" strike="noStrike" cap="none" normalizeH="0" baseline="0" dirty="0">
              <a:ln>
                <a:noFill/>
              </a:ln>
              <a:solidFill>
                <a:srgbClr val="545454"/>
              </a:solidFill>
              <a:effectLst/>
            </a:endParaRPr>
          </a:p>
          <a:p>
            <a:endParaRPr lang="en-US"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9D4792-6EE8-4EDE-8682-57CA186E5DE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39950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Christian</a:t>
            </a:r>
            <a:endParaRPr lang="en-US" dirty="0"/>
          </a:p>
        </p:txBody>
      </p:sp>
      <p:sp>
        <p:nvSpPr>
          <p:cNvPr id="4" name="Foliennummernplatzhalter 3"/>
          <p:cNvSpPr>
            <a:spLocks noGrp="1"/>
          </p:cNvSpPr>
          <p:nvPr>
            <p:ph type="sldNum" sz="quarter" idx="10"/>
          </p:nvPr>
        </p:nvSpPr>
        <p:spPr/>
        <p:txBody>
          <a:bodyPr/>
          <a:lstStyle/>
          <a:p>
            <a:fld id="{53D469F6-E116-410D-B02D-D5965FD57765}" type="slidenum">
              <a:rPr lang="de-CH" altLang="de-DE" smtClean="0"/>
              <a:pPr/>
              <a:t>32</a:t>
            </a:fld>
            <a:endParaRPr lang="de-CH" altLang="de-DE" dirty="0"/>
          </a:p>
        </p:txBody>
      </p:sp>
    </p:spTree>
    <p:extLst>
      <p:ext uri="{BB962C8B-B14F-4D97-AF65-F5344CB8AC3E}">
        <p14:creationId xmlns:p14="http://schemas.microsoft.com/office/powerpoint/2010/main" val="3728287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defTabSz="914770">
              <a:defRPr sz="2400">
                <a:solidFill>
                  <a:schemeClr val="tx1"/>
                </a:solidFill>
                <a:latin typeface="Arial" charset="0"/>
              </a:defRPr>
            </a:lvl1pPr>
            <a:lvl2pPr marL="748448" indent="-287865" defTabSz="914770">
              <a:defRPr sz="2400">
                <a:solidFill>
                  <a:schemeClr val="tx1"/>
                </a:solidFill>
                <a:latin typeface="Arial" charset="0"/>
              </a:defRPr>
            </a:lvl2pPr>
            <a:lvl3pPr marL="1151458" indent="-230292" defTabSz="914770">
              <a:defRPr sz="2400">
                <a:solidFill>
                  <a:schemeClr val="tx1"/>
                </a:solidFill>
                <a:latin typeface="Arial" charset="0"/>
              </a:defRPr>
            </a:lvl3pPr>
            <a:lvl4pPr marL="1612041" indent="-230292" defTabSz="914770">
              <a:defRPr sz="2400">
                <a:solidFill>
                  <a:schemeClr val="tx1"/>
                </a:solidFill>
                <a:latin typeface="Arial" charset="0"/>
              </a:defRPr>
            </a:lvl4pPr>
            <a:lvl5pPr marL="2072625" indent="-230292" defTabSz="914770">
              <a:defRPr sz="2400">
                <a:solidFill>
                  <a:schemeClr val="tx1"/>
                </a:solidFill>
                <a:latin typeface="Arial" charset="0"/>
              </a:defRPr>
            </a:lvl5pPr>
            <a:lvl6pPr marL="2533208" indent="-230292" defTabSz="914770" eaLnBrk="0" fontAlgn="base" hangingPunct="0">
              <a:spcBef>
                <a:spcPct val="0"/>
              </a:spcBef>
              <a:spcAft>
                <a:spcPct val="0"/>
              </a:spcAft>
              <a:defRPr sz="2400">
                <a:solidFill>
                  <a:schemeClr val="tx1"/>
                </a:solidFill>
                <a:latin typeface="Arial" charset="0"/>
              </a:defRPr>
            </a:lvl6pPr>
            <a:lvl7pPr marL="2993791" indent="-230292" defTabSz="914770" eaLnBrk="0" fontAlgn="base" hangingPunct="0">
              <a:spcBef>
                <a:spcPct val="0"/>
              </a:spcBef>
              <a:spcAft>
                <a:spcPct val="0"/>
              </a:spcAft>
              <a:defRPr sz="2400">
                <a:solidFill>
                  <a:schemeClr val="tx1"/>
                </a:solidFill>
                <a:latin typeface="Arial" charset="0"/>
              </a:defRPr>
            </a:lvl7pPr>
            <a:lvl8pPr marL="3454375" indent="-230292" defTabSz="914770" eaLnBrk="0" fontAlgn="base" hangingPunct="0">
              <a:spcBef>
                <a:spcPct val="0"/>
              </a:spcBef>
              <a:spcAft>
                <a:spcPct val="0"/>
              </a:spcAft>
              <a:defRPr sz="2400">
                <a:solidFill>
                  <a:schemeClr val="tx1"/>
                </a:solidFill>
                <a:latin typeface="Arial" charset="0"/>
              </a:defRPr>
            </a:lvl8pPr>
            <a:lvl9pPr marL="3914958" indent="-230292" defTabSz="914770" eaLnBrk="0" fontAlgn="base" hangingPunct="0">
              <a:spcBef>
                <a:spcPct val="0"/>
              </a:spcBef>
              <a:spcAft>
                <a:spcPct val="0"/>
              </a:spcAft>
              <a:defRPr sz="2400">
                <a:solidFill>
                  <a:schemeClr val="tx1"/>
                </a:solidFill>
                <a:latin typeface="Arial" charset="0"/>
              </a:defRPr>
            </a:lvl9pPr>
          </a:lstStyle>
          <a:p>
            <a:pPr marL="0" marR="0" lvl="0" indent="0" algn="r" defTabSz="914770" rtl="0" eaLnBrk="1" fontAlgn="auto" latinLnBrk="0" hangingPunct="1">
              <a:lnSpc>
                <a:spcPct val="100000"/>
              </a:lnSpc>
              <a:spcBef>
                <a:spcPts val="0"/>
              </a:spcBef>
              <a:spcAft>
                <a:spcPts val="0"/>
              </a:spcAft>
              <a:buClrTx/>
              <a:buSzTx/>
              <a:buFontTx/>
              <a:buNone/>
              <a:tabLst/>
              <a:defRPr/>
            </a:pPr>
            <a:fld id="{B02365DA-74D8-4ED2-B0A0-827EB38FAF66}" type="slidenum">
              <a:rPr kumimoji="0" lang="de-CH"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770" rtl="0" eaLnBrk="1" fontAlgn="auto" latinLnBrk="0" hangingPunct="1">
                <a:lnSpc>
                  <a:spcPct val="100000"/>
                </a:lnSpc>
                <a:spcBef>
                  <a:spcPts val="0"/>
                </a:spcBef>
                <a:spcAft>
                  <a:spcPts val="0"/>
                </a:spcAft>
                <a:buClrTx/>
                <a:buSzTx/>
                <a:buFontTx/>
                <a:buNone/>
                <a:tabLst/>
                <a:defRPr/>
              </a:pPr>
              <a:t>34</a:t>
            </a:fld>
            <a:endParaRPr kumimoji="0" lang="de-CH"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endParaRPr lang="en-GB" dirty="0"/>
          </a:p>
        </p:txBody>
      </p:sp>
    </p:spTree>
    <p:extLst>
      <p:ext uri="{BB962C8B-B14F-4D97-AF65-F5344CB8AC3E}">
        <p14:creationId xmlns:p14="http://schemas.microsoft.com/office/powerpoint/2010/main" val="17515896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rtl="0" fontAlgn="base">
              <a:buNone/>
            </a:pPr>
            <a:r>
              <a:rPr lang="en-GB" sz="1200" b="1" i="0" dirty="0">
                <a:solidFill>
                  <a:srgbClr val="545454"/>
                </a:solidFill>
                <a:effectLst/>
                <a:latin typeface="Segoe UI" panose="020B0502040204020203" pitchFamily="34" charset="0"/>
              </a:rPr>
              <a:t>#Animation Wait</a:t>
            </a:r>
          </a:p>
          <a:p>
            <a:pPr marL="0" indent="0" algn="l" rtl="0" fontAlgn="base">
              <a:buNone/>
            </a:pPr>
            <a:r>
              <a:rPr lang="en-GB" sz="1200" b="0" i="0" dirty="0">
                <a:solidFill>
                  <a:srgbClr val="545454"/>
                </a:solidFill>
                <a:effectLst/>
                <a:latin typeface="Segoe UI" panose="020B0502040204020203" pitchFamily="34" charset="0"/>
              </a:rPr>
              <a:t>If you have water entering a coil at 5 degrees and returning at 10 degrees, you have a Delta T of 5. The Delta T measurement is used to help understand the energy efficiency and effectiveness of a heat transfer device, you have paid a lot of money to make the water hot or cold, so you want the most efficient heat transfer possible.  </a:t>
            </a:r>
          </a:p>
          <a:p>
            <a:pPr marL="0" indent="0" fontAlgn="base">
              <a:buNone/>
            </a:pPr>
            <a:endParaRPr lang="en-GB" sz="1200" b="1" i="0" dirty="0">
              <a:solidFill>
                <a:srgbClr val="545454"/>
              </a:solidFill>
              <a:effectLst/>
              <a:latin typeface="Segoe UI" panose="020B0502040204020203" pitchFamily="34" charset="0"/>
            </a:endParaRPr>
          </a:p>
          <a:p>
            <a:pPr marL="0" indent="0" fontAlgn="base">
              <a:buNone/>
            </a:pPr>
            <a:r>
              <a:rPr lang="en-GB" sz="1200" b="0" i="0" dirty="0">
                <a:solidFill>
                  <a:srgbClr val="545454"/>
                </a:solidFill>
                <a:effectLst/>
                <a:latin typeface="Segoe UI" panose="020B0502040204020203" pitchFamily="34" charset="0"/>
              </a:rPr>
              <a:t>Design Delta T is the value at which the building operates efficiently, the coils and heat exchangers are optimized when running at the design Delta T or at higher Delta T. </a:t>
            </a:r>
          </a:p>
          <a:p>
            <a:pPr marL="0" indent="0" fontAlgn="base">
              <a:buNone/>
            </a:pPr>
            <a:endParaRPr lang="en-GB" sz="1200" b="1" i="0" dirty="0">
              <a:solidFill>
                <a:srgbClr val="545454"/>
              </a:solidFill>
              <a:effectLst/>
              <a:latin typeface="Segoe UI" panose="020B0502040204020203" pitchFamily="34" charset="0"/>
            </a:endParaRPr>
          </a:p>
          <a:p>
            <a:pPr marL="0" indent="0" fontAlgn="base">
              <a:buNone/>
            </a:pPr>
            <a:r>
              <a:rPr lang="en-GB" sz="1200" b="0" i="0" dirty="0">
                <a:solidFill>
                  <a:srgbClr val="545454"/>
                </a:solidFill>
                <a:effectLst/>
                <a:latin typeface="Segoe UI" panose="020B0502040204020203" pitchFamily="34" charset="0"/>
              </a:rPr>
              <a:t>A cooling or heating system operating below its design Delta T often results in poor efficiency, insufficient occupant comfort and wasted energy.</a:t>
            </a:r>
          </a:p>
          <a:p>
            <a:endParaRPr lang="en-US"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9D4792-6EE8-4EDE-8682-57CA186E5DE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34527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get into the value of this valve.</a:t>
            </a:r>
          </a:p>
          <a:p>
            <a:endParaRPr lang="en-GB" dirty="0"/>
          </a:p>
          <a:p>
            <a:r>
              <a:rPr lang="en-GB" dirty="0"/>
              <a:t>We use this formula everywhere, it governs each exchange.</a:t>
            </a:r>
          </a:p>
          <a:p>
            <a:endParaRPr lang="en-GB" dirty="0"/>
          </a:p>
          <a:p>
            <a:r>
              <a:rPr lang="en-GB" b="1" dirty="0"/>
              <a:t>#Animation click</a:t>
            </a:r>
          </a:p>
          <a:p>
            <a:r>
              <a:rPr lang="en-GB" dirty="0"/>
              <a:t>Output this is what we want, the measure of the energy we are transferring</a:t>
            </a:r>
          </a:p>
          <a:p>
            <a:endParaRPr lang="en-GB" dirty="0"/>
          </a:p>
          <a:p>
            <a:r>
              <a:rPr lang="en-GB" b="1" dirty="0"/>
              <a:t>#Animation click</a:t>
            </a:r>
          </a:p>
          <a:p>
            <a:r>
              <a:rPr lang="en-GB" dirty="0"/>
              <a:t>Mass or flow this is the first variable in the equation.</a:t>
            </a:r>
          </a:p>
          <a:p>
            <a:endParaRPr lang="en-GB" dirty="0"/>
          </a:p>
          <a:p>
            <a:r>
              <a:rPr lang="en-GB" b="1" dirty="0"/>
              <a:t>#Animation click</a:t>
            </a:r>
          </a:p>
          <a:p>
            <a:r>
              <a:rPr lang="en-GB" dirty="0"/>
              <a:t>Capacity this is the specific capacity of that medium to hold energy. For example, water can hold a lot of energy where as air is capable of holding very little energy. It varies a small amount depending on the temperature, but not enough to seriously impact the output of the unit.</a:t>
            </a:r>
          </a:p>
          <a:p>
            <a:endParaRPr lang="en-GB" dirty="0"/>
          </a:p>
          <a:p>
            <a:r>
              <a:rPr lang="en-GB" b="1" dirty="0"/>
              <a:t>#Animation click</a:t>
            </a:r>
          </a:p>
          <a:p>
            <a:r>
              <a:rPr lang="en-GB" dirty="0"/>
              <a:t>Delta T, This is the second variable, it’s the amount we change the temperature by.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9D4792-6EE8-4EDE-8682-57CA186E5DE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57996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a:p>
            <a:endParaRPr lang="en-US" dirty="0"/>
          </a:p>
        </p:txBody>
      </p:sp>
      <p:sp>
        <p:nvSpPr>
          <p:cNvPr id="4" name="Slide Number Placeholder 3"/>
          <p:cNvSpPr>
            <a:spLocks noGrp="1"/>
          </p:cNvSpPr>
          <p:nvPr>
            <p:ph type="sldNum" sz="quarter" idx="10"/>
          </p:nvPr>
        </p:nvSpPr>
        <p:spPr/>
        <p:txBody>
          <a:bodyPr/>
          <a:lstStyle/>
          <a:p>
            <a:fld id="{1116F115-DBCC-407A-A507-B7321B48F516}" type="slidenum">
              <a:rPr lang="en-US" smtClean="0"/>
              <a:t>37</a:t>
            </a:fld>
            <a:endParaRPr lang="en-US"/>
          </a:p>
        </p:txBody>
      </p:sp>
    </p:spTree>
    <p:extLst>
      <p:ext uri="{BB962C8B-B14F-4D97-AF65-F5344CB8AC3E}">
        <p14:creationId xmlns:p14="http://schemas.microsoft.com/office/powerpoint/2010/main" val="39792167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aseline="0" dirty="0"/>
              <a:t>One of the common applications is gas detection in parking garages.</a:t>
            </a:r>
          </a:p>
          <a:p>
            <a:pPr marL="0" indent="0">
              <a:buFontTx/>
              <a:buNone/>
            </a:pPr>
            <a:endParaRPr lang="en-US" baseline="0" dirty="0"/>
          </a:p>
          <a:p>
            <a:pPr marL="0" indent="0">
              <a:buFontTx/>
              <a:buNone/>
            </a:pPr>
            <a:r>
              <a:rPr lang="en-US" baseline="0" dirty="0"/>
              <a:t>Usually engineers will indicate in mechanical drawings where they want the sensors installed, however occasionally you will need to make that assessment and do a take-off based on drawings.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Common applications sites listed.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BSI is also offering IAQ sensors like CO2 and RH, these applications are also covered with our traditional sensor offering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indent="0">
              <a:buFontTx/>
              <a:buNone/>
            </a:pPr>
            <a:endParaRPr lang="en-US" baseline="0" dirty="0"/>
          </a:p>
          <a:p>
            <a:endParaRPr lang="en-US" dirty="0"/>
          </a:p>
        </p:txBody>
      </p:sp>
      <p:sp>
        <p:nvSpPr>
          <p:cNvPr id="4" name="Slide Number Placeholder 3"/>
          <p:cNvSpPr>
            <a:spLocks noGrp="1"/>
          </p:cNvSpPr>
          <p:nvPr>
            <p:ph type="sldNum" sz="quarter" idx="10"/>
          </p:nvPr>
        </p:nvSpPr>
        <p:spPr/>
        <p:txBody>
          <a:bodyPr/>
          <a:lstStyle/>
          <a:p>
            <a:fld id="{1116F115-DBCC-407A-A507-B7321B48F516}" type="slidenum">
              <a:rPr lang="en-US" smtClean="0"/>
              <a:t>38</a:t>
            </a:fld>
            <a:endParaRPr lang="en-US"/>
          </a:p>
        </p:txBody>
      </p:sp>
    </p:spTree>
    <p:extLst>
      <p:ext uri="{BB962C8B-B14F-4D97-AF65-F5344CB8AC3E}">
        <p14:creationId xmlns:p14="http://schemas.microsoft.com/office/powerpoint/2010/main" val="40271124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Opera (</a:t>
            </a:r>
            <a:r>
              <a:rPr lang="en-US" baseline="0" dirty="0" err="1"/>
              <a:t>Belimo</a:t>
            </a:r>
            <a:r>
              <a:rPr lang="en-US" baseline="0" dirty="0"/>
              <a:t>) Manufacture Recommendations: </a:t>
            </a:r>
          </a:p>
          <a:p>
            <a:endParaRPr lang="en-US" baseline="0" dirty="0"/>
          </a:p>
          <a:p>
            <a:r>
              <a:rPr lang="en-US" sz="1200" b="0" i="0" u="none" strike="noStrike" kern="1200" baseline="0" dirty="0">
                <a:solidFill>
                  <a:schemeClr val="tx1"/>
                </a:solidFill>
                <a:latin typeface="+mn-lt"/>
                <a:ea typeface="+mn-ea"/>
                <a:cs typeface="+mn-cs"/>
              </a:rPr>
              <a:t>For gases similar density to air (mixing evenly with air), </a:t>
            </a:r>
          </a:p>
          <a:p>
            <a:r>
              <a:rPr lang="en-US" sz="1200" b="0" i="0" u="none" strike="noStrike" kern="1200" baseline="0" dirty="0">
                <a:solidFill>
                  <a:schemeClr val="tx1"/>
                </a:solidFill>
                <a:latin typeface="+mn-lt"/>
                <a:ea typeface="+mn-ea"/>
                <a:cs typeface="+mn-cs"/>
              </a:rPr>
              <a:t>i.e. Carbon monoxide (CO), Nitrogen dioxide (NO2), Hydrogen sulfide (H2S), Oxygen (O2), Carbon dioxide (CO2) - Install from 3 feet (1 meter) from the floor to half of the ceiling height. </a:t>
            </a:r>
          </a:p>
          <a:p>
            <a:endParaRPr lang="en-US" sz="1200" b="0" i="0" u="none" strike="noStrike" kern="1200" baseline="0" dirty="0">
              <a:solidFill>
                <a:schemeClr val="tx1"/>
              </a:solidFill>
              <a:latin typeface="+mn-lt"/>
              <a:ea typeface="+mn-ea"/>
              <a:cs typeface="+mn-cs"/>
            </a:endParaRPr>
          </a:p>
          <a:p>
            <a:pPr marL="597600" lvl="1" indent="-140400" algn="l" defTabSz="914400" rtl="0" eaLnBrk="1" latinLnBrk="0" hangingPunct="1">
              <a:buClr>
                <a:srgbClr val="FF6600"/>
              </a:buClr>
              <a:buSzPct val="80000"/>
              <a:buFont typeface="Wingdings" panose="05000000000000000000" pitchFamily="2" charset="2"/>
              <a:buChar char="§"/>
            </a:pPr>
            <a:r>
              <a:rPr lang="en-US" sz="1200" b="0" i="0" u="none" strike="noStrike" kern="1200" baseline="0" dirty="0">
                <a:solidFill>
                  <a:schemeClr val="tx1"/>
                </a:solidFill>
                <a:latin typeface="+mn-lt"/>
                <a:ea typeface="+mn-ea"/>
                <a:cs typeface="+mn-cs"/>
              </a:rPr>
              <a:t>For vehicle emissions (CO + NO2), install at 3 to 7 feet (1 to 2 meters) from the floor. </a:t>
            </a:r>
          </a:p>
          <a:p>
            <a:pPr marL="1054800" lvl="2" indent="-140400" algn="l" defTabSz="914400" rtl="0" eaLnBrk="1" latinLnBrk="0" hangingPunct="1">
              <a:buClr>
                <a:srgbClr val="FF6600"/>
              </a:buClr>
              <a:buSzPct val="80000"/>
              <a:buFont typeface="Wingdings" panose="05000000000000000000" pitchFamily="2" charset="2"/>
              <a:buChar char="§"/>
            </a:pPr>
            <a:r>
              <a:rPr lang="en-US" sz="1200" b="0" i="0" u="none" strike="noStrike" kern="1200" baseline="0" dirty="0">
                <a:solidFill>
                  <a:schemeClr val="tx1"/>
                </a:solidFill>
                <a:latin typeface="+mn-lt"/>
                <a:ea typeface="+mn-ea"/>
                <a:cs typeface="+mn-cs"/>
              </a:rPr>
              <a:t>Optimum would be 5-ft, </a:t>
            </a:r>
          </a:p>
          <a:p>
            <a:pPr marL="1054800" lvl="2" indent="-140400" algn="l" defTabSz="914400" rtl="0" eaLnBrk="1" latinLnBrk="0" hangingPunct="1">
              <a:buClr>
                <a:srgbClr val="FF6600"/>
              </a:buClr>
              <a:buSzPct val="80000"/>
              <a:buFont typeface="Wingdings" panose="05000000000000000000" pitchFamily="2" charset="2"/>
              <a:buChar char="§"/>
            </a:pPr>
            <a:r>
              <a:rPr lang="en-US" sz="1200" b="0" i="0" u="none" strike="noStrike" kern="1200" baseline="0" dirty="0">
                <a:solidFill>
                  <a:schemeClr val="tx1"/>
                </a:solidFill>
                <a:latin typeface="+mn-lt"/>
                <a:ea typeface="+mn-ea"/>
                <a:cs typeface="+mn-cs"/>
              </a:rPr>
              <a:t>Mounting higher may be required if there are obstructions such as tool boxes / storage shelving, etc… requiring sensor to be mounted higher. </a:t>
            </a:r>
          </a:p>
          <a:p>
            <a:pPr marL="1054800" lvl="2" indent="-140400" algn="l" defTabSz="914400" rtl="0" eaLnBrk="1" latinLnBrk="0" hangingPunct="1">
              <a:buClr>
                <a:srgbClr val="FF6600"/>
              </a:buClr>
              <a:buSzPct val="80000"/>
              <a:buFont typeface="Wingdings" panose="05000000000000000000" pitchFamily="2" charset="2"/>
              <a:buChar char="§"/>
            </a:pPr>
            <a:r>
              <a:rPr lang="en-US" sz="1200" b="0" i="0" u="none" strike="noStrike" kern="1200" baseline="0" dirty="0">
                <a:solidFill>
                  <a:schemeClr val="tx1"/>
                </a:solidFill>
                <a:latin typeface="+mn-lt"/>
                <a:ea typeface="+mn-ea"/>
                <a:cs typeface="+mn-cs"/>
              </a:rPr>
              <a:t>3 </a:t>
            </a:r>
            <a:r>
              <a:rPr lang="en-US" sz="1200" b="0" i="0" u="none" strike="noStrike" kern="1200" baseline="0" dirty="0" err="1">
                <a:solidFill>
                  <a:schemeClr val="tx1"/>
                </a:solidFill>
                <a:latin typeface="+mn-lt"/>
                <a:ea typeface="+mn-ea"/>
                <a:cs typeface="+mn-cs"/>
              </a:rPr>
              <a:t>ft</a:t>
            </a:r>
            <a:r>
              <a:rPr lang="en-US" sz="1200" b="0" i="0" u="none" strike="noStrike" kern="1200" baseline="0" dirty="0">
                <a:solidFill>
                  <a:schemeClr val="tx1"/>
                </a:solidFill>
                <a:latin typeface="+mn-lt"/>
                <a:ea typeface="+mn-ea"/>
                <a:cs typeface="+mn-cs"/>
              </a:rPr>
              <a:t> is acceptable but not recommended, i.e. in parking garages where vehicles may obstruct things. </a:t>
            </a:r>
          </a:p>
          <a:p>
            <a:pPr marL="597600" lvl="1" indent="-140400" algn="l" defTabSz="914400" rtl="0" eaLnBrk="1" latinLnBrk="0" hangingPunct="1">
              <a:buClr>
                <a:srgbClr val="FF6600"/>
              </a:buClr>
              <a:buSzPct val="80000"/>
              <a:buFont typeface="Wingdings" panose="05000000000000000000" pitchFamily="2" charset="2"/>
              <a:buChar char="§"/>
            </a:pPr>
            <a:r>
              <a:rPr lang="en-US" baseline="0" dirty="0"/>
              <a:t>For parking garages these are likely able to be installed within a single enclosure as shown on the slide.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Note: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CO sensors are UL2075 (S588 for Canada) listed &amp; Official UL listed (not ETL).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Some competition don’t have this and is required in some codes. </a:t>
            </a:r>
          </a:p>
          <a:p>
            <a:endParaRPr lang="en-US" baseline="0" dirty="0"/>
          </a:p>
        </p:txBody>
      </p:sp>
      <p:sp>
        <p:nvSpPr>
          <p:cNvPr id="4" name="Slide Number Placeholder 3"/>
          <p:cNvSpPr>
            <a:spLocks noGrp="1"/>
          </p:cNvSpPr>
          <p:nvPr>
            <p:ph type="sldNum" sz="quarter" idx="10"/>
          </p:nvPr>
        </p:nvSpPr>
        <p:spPr/>
        <p:txBody>
          <a:bodyPr/>
          <a:lstStyle/>
          <a:p>
            <a:fld id="{1116F115-DBCC-407A-A507-B7321B48F516}" type="slidenum">
              <a:rPr lang="en-US" smtClean="0"/>
              <a:t>39</a:t>
            </a:fld>
            <a:endParaRPr lang="en-US"/>
          </a:p>
        </p:txBody>
      </p:sp>
    </p:spTree>
    <p:extLst>
      <p:ext uri="{BB962C8B-B14F-4D97-AF65-F5344CB8AC3E}">
        <p14:creationId xmlns:p14="http://schemas.microsoft.com/office/powerpoint/2010/main" val="36408675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We use the term “appropriate coverage” as it’s not an exact science, but rather a balance between reasonable coverage and costs.   Sometimes there are no columns or infrastructure available for perfect coverage at all times, so adjustment of sensor locations is needed to facilitate the layout of the building. </a:t>
            </a:r>
          </a:p>
          <a:p>
            <a:endParaRPr lang="en-US" dirty="0"/>
          </a:p>
        </p:txBody>
      </p:sp>
      <p:sp>
        <p:nvSpPr>
          <p:cNvPr id="4" name="Slide Number Placeholder 3"/>
          <p:cNvSpPr>
            <a:spLocks noGrp="1"/>
          </p:cNvSpPr>
          <p:nvPr>
            <p:ph type="sldNum" sz="quarter" idx="10"/>
          </p:nvPr>
        </p:nvSpPr>
        <p:spPr/>
        <p:txBody>
          <a:bodyPr/>
          <a:lstStyle/>
          <a:p>
            <a:fld id="{1116F115-DBCC-407A-A507-B7321B48F516}" type="slidenum">
              <a:rPr lang="en-US" smtClean="0"/>
              <a:t>40</a:t>
            </a:fld>
            <a:endParaRPr lang="en-US"/>
          </a:p>
        </p:txBody>
      </p:sp>
    </p:spTree>
    <p:extLst>
      <p:ext uri="{BB962C8B-B14F-4D97-AF65-F5344CB8AC3E}">
        <p14:creationId xmlns:p14="http://schemas.microsoft.com/office/powerpoint/2010/main" val="10975799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Combustibles will not be available at the time of the original product release.  They will likely be released </a:t>
            </a:r>
            <a:r>
              <a:rPr lang="en-US" baseline="0" dirty="0"/>
              <a:t>Q2 (at the soonest).</a:t>
            </a:r>
            <a:endParaRPr lang="en-US" dirty="0"/>
          </a:p>
          <a:p>
            <a:endParaRPr lang="en-US" dirty="0"/>
          </a:p>
        </p:txBody>
      </p:sp>
      <p:sp>
        <p:nvSpPr>
          <p:cNvPr id="4" name="Slide Number Placeholder 3"/>
          <p:cNvSpPr>
            <a:spLocks noGrp="1"/>
          </p:cNvSpPr>
          <p:nvPr>
            <p:ph type="sldNum" sz="quarter" idx="5"/>
          </p:nvPr>
        </p:nvSpPr>
        <p:spPr/>
        <p:txBody>
          <a:bodyPr/>
          <a:lstStyle/>
          <a:p>
            <a:fld id="{1116F115-DBCC-407A-A507-B7321B48F516}" type="slidenum">
              <a:rPr lang="en-US" smtClean="0"/>
              <a:t>41</a:t>
            </a:fld>
            <a:endParaRPr lang="en-US"/>
          </a:p>
        </p:txBody>
      </p:sp>
    </p:spTree>
    <p:extLst>
      <p:ext uri="{BB962C8B-B14F-4D97-AF65-F5344CB8AC3E}">
        <p14:creationId xmlns:p14="http://schemas.microsoft.com/office/powerpoint/2010/main" val="9406297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Combustibles will be available at the soonest</a:t>
            </a:r>
            <a:r>
              <a:rPr lang="en-US" baseline="0" dirty="0"/>
              <a:t> in Q2</a:t>
            </a:r>
            <a:endParaRPr lang="en-US" dirty="0"/>
          </a:p>
          <a:p>
            <a:endParaRPr lang="en-US" dirty="0"/>
          </a:p>
          <a:p>
            <a:r>
              <a:rPr lang="en-US" dirty="0"/>
              <a:t>Methane- Natural gas is composed of many gases, methane being the principal component.  </a:t>
            </a:r>
          </a:p>
          <a:p>
            <a:endParaRPr lang="en-US" dirty="0"/>
          </a:p>
          <a:p>
            <a:r>
              <a:rPr lang="en-US" dirty="0"/>
              <a:t>Propane - for propane leak detection in commercial kitchens, laboratories and for propane stored indoors.</a:t>
            </a:r>
          </a:p>
          <a:p>
            <a:r>
              <a:rPr lang="en-US" dirty="0"/>
              <a:t>Note: Propane</a:t>
            </a:r>
            <a:r>
              <a:rPr lang="en-US" baseline="0" dirty="0"/>
              <a:t> is also common in warehouses (i.e. forklifts run on propane). </a:t>
            </a:r>
            <a:r>
              <a:rPr lang="en-US" dirty="0"/>
              <a:t> </a:t>
            </a:r>
          </a:p>
          <a:p>
            <a:endParaRPr lang="en-US" dirty="0"/>
          </a:p>
          <a:p>
            <a:r>
              <a:rPr lang="en-US" dirty="0"/>
              <a:t>Hydrogen - Hydrogen is generated when batteries are charged, such as lift truck batteries or stand-by power systems.  In a small room it can accumulate and create a risk of explosion.  In addition, escaping gases trap acids which will corrode metals in the area.  </a:t>
            </a:r>
          </a:p>
          <a:p>
            <a:endParaRPr lang="en-US" sz="1200" b="1"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For leak detection of combustible gases, ammonia, refrigeration gases the maximum radius is 30-feet (10 meters) since they can escape more quickly and the risk is greater.</a:t>
            </a:r>
          </a:p>
          <a:p>
            <a:br>
              <a:rPr lang="en-US" dirty="0"/>
            </a:br>
            <a:endParaRPr lang="en-US" dirty="0"/>
          </a:p>
        </p:txBody>
      </p:sp>
      <p:sp>
        <p:nvSpPr>
          <p:cNvPr id="4" name="Slide Number Placeholder 3"/>
          <p:cNvSpPr>
            <a:spLocks noGrp="1"/>
          </p:cNvSpPr>
          <p:nvPr>
            <p:ph type="sldNum" sz="quarter" idx="5"/>
          </p:nvPr>
        </p:nvSpPr>
        <p:spPr/>
        <p:txBody>
          <a:bodyPr/>
          <a:lstStyle/>
          <a:p>
            <a:fld id="{1116F115-DBCC-407A-A507-B7321B48F516}" type="slidenum">
              <a:rPr lang="en-US" smtClean="0"/>
              <a:t>42</a:t>
            </a:fld>
            <a:endParaRPr lang="en-US"/>
          </a:p>
        </p:txBody>
      </p:sp>
    </p:spTree>
    <p:extLst>
      <p:ext uri="{BB962C8B-B14F-4D97-AF65-F5344CB8AC3E}">
        <p14:creationId xmlns:p14="http://schemas.microsoft.com/office/powerpoint/2010/main" val="9636510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a:t>The system 6000 sensors &amp; accessories part codes will always start with the </a:t>
            </a:r>
            <a:r>
              <a:rPr lang="en-US" baseline="0" dirty="0" err="1"/>
              <a:t>Belimo</a:t>
            </a:r>
            <a:r>
              <a:rPr lang="en-US" baseline="0" dirty="0"/>
              <a:t> Prefix “EXT-OP” for Opera,  and in the case of the 6000 series controllers, we have the prefix of “60”, and then followed by up to 2 gas sensor types required, for sensor slot A and B.</a:t>
            </a:r>
          </a:p>
          <a:p>
            <a:pPr marL="171450" indent="-171450">
              <a:buFontTx/>
              <a:buChar char="-"/>
            </a:pPr>
            <a:endParaRPr lang="en-US" baseline="0" dirty="0"/>
          </a:p>
          <a:p>
            <a:pPr marL="171450" indent="-171450">
              <a:buFontTx/>
              <a:buChar char="-"/>
            </a:pPr>
            <a:r>
              <a:rPr lang="en-US" baseline="0" dirty="0"/>
              <a:t>The actual code numbers of the different gases are found in the general datasheet of the sensor, &lt;click&gt; that you can download from the Opera website. – which looks something like this…</a:t>
            </a:r>
          </a:p>
          <a:p>
            <a:pPr marL="171450" indent="-171450">
              <a:buFontTx/>
              <a:buChar char="-"/>
            </a:pPr>
            <a:r>
              <a:rPr lang="en-US" baseline="0" dirty="0"/>
              <a:t>… and I just noticed that if you need a “controller” </a:t>
            </a:r>
            <a:r>
              <a:rPr lang="en-US" baseline="0" dirty="0" err="1"/>
              <a:t>ie</a:t>
            </a:r>
            <a:r>
              <a:rPr lang="en-US" baseline="0" dirty="0"/>
              <a:t>; no sensors, the module A code is simply “00”</a:t>
            </a:r>
          </a:p>
          <a:p>
            <a:pPr marL="171450" indent="-171450">
              <a:buFontTx/>
              <a:buChar char="-"/>
            </a:pPr>
            <a:endParaRPr lang="en-US" baseline="0" dirty="0"/>
          </a:p>
          <a:p>
            <a:endParaRPr lang="en-US" dirty="0"/>
          </a:p>
        </p:txBody>
      </p:sp>
      <p:sp>
        <p:nvSpPr>
          <p:cNvPr id="4" name="Slide Number Placeholder 3"/>
          <p:cNvSpPr>
            <a:spLocks noGrp="1"/>
          </p:cNvSpPr>
          <p:nvPr>
            <p:ph type="sldNum" sz="quarter" idx="10"/>
          </p:nvPr>
        </p:nvSpPr>
        <p:spPr/>
        <p:txBody>
          <a:bodyPr/>
          <a:lstStyle/>
          <a:p>
            <a:fld id="{1116F115-DBCC-407A-A507-B7321B48F516}" type="slidenum">
              <a:rPr lang="en-US" smtClean="0"/>
              <a:t>43</a:t>
            </a:fld>
            <a:endParaRPr lang="en-US"/>
          </a:p>
        </p:txBody>
      </p:sp>
    </p:spTree>
    <p:extLst>
      <p:ext uri="{BB962C8B-B14F-4D97-AF65-F5344CB8AC3E}">
        <p14:creationId xmlns:p14="http://schemas.microsoft.com/office/powerpoint/2010/main" val="3851534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a:t>If we take a look under the hood of a typical sensor, this one happens to be the model “B”</a:t>
            </a:r>
          </a:p>
          <a:p>
            <a:pPr marL="171450" indent="-171450">
              <a:buFontTx/>
              <a:buChar char="-"/>
            </a:pPr>
            <a:endParaRPr lang="en-US" baseline="0" dirty="0"/>
          </a:p>
          <a:p>
            <a:pPr marL="171450" indent="-171450">
              <a:buFontTx/>
              <a:buChar char="-"/>
            </a:pPr>
            <a:r>
              <a:rPr lang="en-US" baseline="0" dirty="0"/>
              <a:t>There is an inner drip seal gasket on the inside of the hinged door, that provides a barrier for moisture to protect the electronics.</a:t>
            </a:r>
          </a:p>
          <a:p>
            <a:pPr marL="171450" indent="-171450">
              <a:buFontTx/>
              <a:buChar char="-"/>
            </a:pPr>
            <a:endParaRPr lang="en-US" baseline="0" dirty="0"/>
          </a:p>
          <a:p>
            <a:pPr marL="171450" indent="-171450">
              <a:buFontTx/>
              <a:buChar char="-"/>
            </a:pPr>
            <a:r>
              <a:rPr lang="en-US" baseline="0" dirty="0"/>
              <a:t>A wiring guide at the top and the side, allows for routing of top-entry cables to the connection points at the bottom of the enclosure</a:t>
            </a:r>
          </a:p>
          <a:p>
            <a:pPr marL="171450" indent="-171450">
              <a:buFontTx/>
              <a:buChar char="-"/>
            </a:pPr>
            <a:endParaRPr lang="en-US" baseline="0" dirty="0"/>
          </a:p>
          <a:p>
            <a:pPr marL="171450" indent="-171450">
              <a:buFontTx/>
              <a:buChar char="-"/>
            </a:pPr>
            <a:r>
              <a:rPr lang="en-US" baseline="0" dirty="0"/>
              <a:t>Also point out the knockouts (top, bottom and through the back)</a:t>
            </a:r>
          </a:p>
          <a:p>
            <a:pPr marL="171450" indent="-171450">
              <a:buFontTx/>
              <a:buChar char="-"/>
            </a:pPr>
            <a:endParaRPr lang="en-US"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aseline="0" dirty="0"/>
              <a:t>In this case, since it’s a model “B”, we have 2 x SPDT relays that are associated with alarm levels 1 &amp; 2</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aseline="0" dirty="0"/>
              <a:t>We also have 24vac (and 24VDC) power and network connections on the bottom of the board – in this case we can optionally have (2) types of network connections, BACnet or CAN-Bus (we’ll talk more about networking next)</a:t>
            </a:r>
          </a:p>
          <a:p>
            <a:endParaRPr lang="en-US" dirty="0"/>
          </a:p>
        </p:txBody>
      </p:sp>
      <p:sp>
        <p:nvSpPr>
          <p:cNvPr id="4" name="Slide Number Placeholder 3"/>
          <p:cNvSpPr>
            <a:spLocks noGrp="1"/>
          </p:cNvSpPr>
          <p:nvPr>
            <p:ph type="sldNum" sz="quarter" idx="10"/>
          </p:nvPr>
        </p:nvSpPr>
        <p:spPr/>
        <p:txBody>
          <a:bodyPr/>
          <a:lstStyle/>
          <a:p>
            <a:fld id="{1116F115-DBCC-407A-A507-B7321B48F516}" type="slidenum">
              <a:rPr lang="en-US" smtClean="0"/>
              <a:t>44</a:t>
            </a:fld>
            <a:endParaRPr lang="en-US"/>
          </a:p>
        </p:txBody>
      </p:sp>
    </p:spTree>
    <p:extLst>
      <p:ext uri="{BB962C8B-B14F-4D97-AF65-F5344CB8AC3E}">
        <p14:creationId xmlns:p14="http://schemas.microsoft.com/office/powerpoint/2010/main" val="23396999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a:t>If we take a look under the hood of a typical sensor, this one happens to be the model “B”</a:t>
            </a:r>
          </a:p>
          <a:p>
            <a:pPr marL="171450" indent="-171450">
              <a:buFontTx/>
              <a:buChar char="-"/>
            </a:pPr>
            <a:endParaRPr lang="en-US" baseline="0" dirty="0"/>
          </a:p>
          <a:p>
            <a:pPr marL="171450" indent="-171450">
              <a:buFontTx/>
              <a:buChar char="-"/>
            </a:pPr>
            <a:r>
              <a:rPr lang="en-US" baseline="0" dirty="0"/>
              <a:t>There is an inner drip seal gasket on the inside of the hinged door, that provides a barrier for moisture to protect the electronics.</a:t>
            </a:r>
          </a:p>
          <a:p>
            <a:pPr marL="171450" indent="-171450">
              <a:buFontTx/>
              <a:buChar char="-"/>
            </a:pPr>
            <a:endParaRPr lang="en-US" baseline="0" dirty="0"/>
          </a:p>
          <a:p>
            <a:pPr marL="171450" indent="-171450">
              <a:buFontTx/>
              <a:buChar char="-"/>
            </a:pPr>
            <a:r>
              <a:rPr lang="en-US" baseline="0" dirty="0"/>
              <a:t>A wiring guide at the top and the side, allows for routing of top-entry cables to the connection points at the bottom of the enclosure</a:t>
            </a:r>
          </a:p>
          <a:p>
            <a:pPr marL="171450" indent="-171450">
              <a:buFontTx/>
              <a:buChar char="-"/>
            </a:pPr>
            <a:endParaRPr lang="en-US" baseline="0" dirty="0"/>
          </a:p>
          <a:p>
            <a:pPr marL="171450" indent="-171450">
              <a:buFontTx/>
              <a:buChar char="-"/>
            </a:pPr>
            <a:r>
              <a:rPr lang="en-US" baseline="0" dirty="0"/>
              <a:t>Also point out the knockouts (top, bottom and through the back)</a:t>
            </a:r>
          </a:p>
          <a:p>
            <a:pPr marL="171450" indent="-171450">
              <a:buFontTx/>
              <a:buChar char="-"/>
            </a:pPr>
            <a:endParaRPr lang="en-US"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aseline="0" dirty="0"/>
              <a:t>In this case, since it’s a model “B”, we have 2 x SPDT relays that are associated with alarm levels 1 &amp; 2</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aseline="0" dirty="0"/>
              <a:t>We also have 24vac (and 24VDC) power and network connections on the bottom of the board – in this case we can optionally have (2) types of network connections, BACnet or CAN-Bus (we’ll talk more about networking next)</a:t>
            </a:r>
          </a:p>
          <a:p>
            <a:endParaRPr lang="en-US" dirty="0"/>
          </a:p>
        </p:txBody>
      </p:sp>
      <p:sp>
        <p:nvSpPr>
          <p:cNvPr id="4" name="Slide Number Placeholder 3"/>
          <p:cNvSpPr>
            <a:spLocks noGrp="1"/>
          </p:cNvSpPr>
          <p:nvPr>
            <p:ph type="sldNum" sz="quarter" idx="10"/>
          </p:nvPr>
        </p:nvSpPr>
        <p:spPr/>
        <p:txBody>
          <a:bodyPr/>
          <a:lstStyle/>
          <a:p>
            <a:fld id="{1116F115-DBCC-407A-A507-B7321B48F516}" type="slidenum">
              <a:rPr lang="en-US" smtClean="0"/>
              <a:t>45</a:t>
            </a:fld>
            <a:endParaRPr lang="en-US"/>
          </a:p>
        </p:txBody>
      </p:sp>
    </p:spTree>
    <p:extLst>
      <p:ext uri="{BB962C8B-B14F-4D97-AF65-F5344CB8AC3E}">
        <p14:creationId xmlns:p14="http://schemas.microsoft.com/office/powerpoint/2010/main" val="33247087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2.svg"/><Relationship Id="rId2" Type="http://schemas.openxmlformats.org/officeDocument/2006/relationships/tags" Target="../tags/tag6.xml"/><Relationship Id="rId1" Type="http://schemas.openxmlformats.org/officeDocument/2006/relationships/themeOverride" Target="../theme/themeOverride1.xml"/><Relationship Id="rId6" Type="http://schemas.openxmlformats.org/officeDocument/2006/relationships/image" Target="../media/image1.png"/><Relationship Id="rId5" Type="http://schemas.openxmlformats.org/officeDocument/2006/relationships/slideMaster" Target="../slideMasters/slideMaster1.xml"/><Relationship Id="rId4" Type="http://schemas.openxmlformats.org/officeDocument/2006/relationships/tags" Target="../tags/tag8.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image" Target="../media/image4.svg"/><Relationship Id="rId2" Type="http://schemas.openxmlformats.org/officeDocument/2006/relationships/tags" Target="../tags/tag9.xml"/><Relationship Id="rId1" Type="http://schemas.openxmlformats.org/officeDocument/2006/relationships/themeOverride" Target="../theme/themeOverride2.xml"/><Relationship Id="rId6" Type="http://schemas.openxmlformats.org/officeDocument/2006/relationships/image" Target="../media/image3.png"/><Relationship Id="rId5" Type="http://schemas.openxmlformats.org/officeDocument/2006/relationships/slideMaster" Target="../slideMasters/slideMaster1.xml"/><Relationship Id="rId4" Type="http://schemas.openxmlformats.org/officeDocument/2006/relationships/tags" Target="../tags/tag1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2.svg"/><Relationship Id="rId2" Type="http://schemas.openxmlformats.org/officeDocument/2006/relationships/tags" Target="../tags/tag12.xml"/><Relationship Id="rId1" Type="http://schemas.openxmlformats.org/officeDocument/2006/relationships/themeOverride" Target="../theme/themeOverride3.xml"/><Relationship Id="rId6" Type="http://schemas.openxmlformats.org/officeDocument/2006/relationships/image" Target="../media/image1.png"/><Relationship Id="rId5" Type="http://schemas.openxmlformats.org/officeDocument/2006/relationships/slideMaster" Target="../slideMasters/slideMaster1.xml"/><Relationship Id="rId4" Type="http://schemas.openxmlformats.org/officeDocument/2006/relationships/tags" Target="../tags/tag1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xml"/><Relationship Id="rId1" Type="http://schemas.openxmlformats.org/officeDocument/2006/relationships/themeOverride" Target="../theme/themeOverride5.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6.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7.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8.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9.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0.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2.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3.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4.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5.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6.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7.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8.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9.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0.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6.xml"/><Relationship Id="rId1" Type="http://schemas.openxmlformats.org/officeDocument/2006/relationships/themeOverride" Target="../theme/themeOverride2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hemeOverride" Target="../theme/themeOverride22.xml"/><Relationship Id="rId6" Type="http://schemas.openxmlformats.org/officeDocument/2006/relationships/image" Target="../media/image5.emf"/><Relationship Id="rId5" Type="http://schemas.openxmlformats.org/officeDocument/2006/relationships/slideMaster" Target="../slideMasters/slideMaster2.xml"/><Relationship Id="rId4" Type="http://schemas.openxmlformats.org/officeDocument/2006/relationships/tags" Target="../tags/tag23.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hemeOverride" Target="../theme/themeOverride23.xml"/><Relationship Id="rId6" Type="http://schemas.openxmlformats.org/officeDocument/2006/relationships/image" Target="../media/image6.emf"/><Relationship Id="rId5" Type="http://schemas.openxmlformats.org/officeDocument/2006/relationships/slideMaster" Target="../slideMasters/slideMaster2.xml"/><Relationship Id="rId4" Type="http://schemas.openxmlformats.org/officeDocument/2006/relationships/tags" Target="../tags/tag26.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4.xml"/></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7.xml"/><Relationship Id="rId1" Type="http://schemas.openxmlformats.org/officeDocument/2006/relationships/themeOverride" Target="../theme/themeOverride25.xml"/><Relationship Id="rId4" Type="http://schemas.openxmlformats.org/officeDocument/2006/relationships/image" Target="../media/image6.emf"/></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6.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7.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8.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9.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0.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1.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2.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3.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4.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5.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6.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7.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8.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9.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0.xml"/></Relationships>
</file>

<file path=ppt/slideLayouts/_rels/slideLayout4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8.xml"/><Relationship Id="rId1" Type="http://schemas.openxmlformats.org/officeDocument/2006/relationships/themeOverride" Target="../theme/themeOverride41.xml"/><Relationship Id="rId4" Type="http://schemas.openxmlformats.org/officeDocument/2006/relationships/image" Target="../media/image5.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reserve="1" userDrawn="1">
  <p:cSld name="Titelfolie">
    <p:spTree>
      <p:nvGrpSpPr>
        <p:cNvPr id="1" name=""/>
        <p:cNvGrpSpPr/>
        <p:nvPr/>
      </p:nvGrpSpPr>
      <p:grpSpPr>
        <a:xfrm>
          <a:off x="0" y="0"/>
          <a:ext cx="0" cy="0"/>
          <a:chOff x="0" y="0"/>
          <a:chExt cx="0" cy="0"/>
        </a:xfrm>
      </p:grpSpPr>
      <p:sp>
        <p:nvSpPr>
          <p:cNvPr id="10" name="Date Placeholder 6"/>
          <p:cNvSpPr>
            <a:spLocks noGrp="1"/>
          </p:cNvSpPr>
          <p:nvPr>
            <p:ph type="dt" sz="half" idx="2"/>
          </p:nvPr>
        </p:nvSpPr>
        <p:spPr>
          <a:xfrm>
            <a:off x="624418" y="677465"/>
            <a:ext cx="9311517" cy="735310"/>
          </a:xfrm>
          <a:prstGeom prst="rect">
            <a:avLst/>
          </a:prstGeom>
        </p:spPr>
        <p:txBody>
          <a:bodyPr vert="horz" lIns="0" tIns="0" rIns="0" bIns="0" rtlCol="0" anchor="t" anchorCtr="0"/>
          <a:lstStyle>
            <a:lvl1pPr algn="l">
              <a:lnSpc>
                <a:spcPts val="2900"/>
              </a:lnSpc>
              <a:defRPr sz="2700" b="1" spc="-30" baseline="0">
                <a:solidFill>
                  <a:schemeClr val="accent1"/>
                </a:solidFill>
              </a:defRPr>
            </a:lvl1pPr>
          </a:lstStyle>
          <a:p>
            <a:r>
              <a:rPr lang="en-US" dirty="0"/>
              <a:t>Belimo 2020</a:t>
            </a:r>
          </a:p>
        </p:txBody>
      </p:sp>
      <p:sp>
        <p:nvSpPr>
          <p:cNvPr id="3" name="Subtitle 2"/>
          <p:cNvSpPr>
            <a:spLocks noGrp="1"/>
          </p:cNvSpPr>
          <p:nvPr>
            <p:ph type="subTitle" idx="1"/>
          </p:nvPr>
        </p:nvSpPr>
        <p:spPr>
          <a:xfrm>
            <a:off x="624418" y="4221088"/>
            <a:ext cx="10943164" cy="2160240"/>
          </a:xfrm>
        </p:spPr>
        <p:txBody>
          <a:bodyPr anchor="b"/>
          <a:lstStyle>
            <a:lvl1pPr marL="0" indent="0" algn="l">
              <a:lnSpc>
                <a:spcPts val="2100"/>
              </a:lnSpc>
              <a:spcBef>
                <a:spcPts val="0"/>
              </a:spcBef>
              <a:buNone/>
              <a:defRPr sz="20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Formatvorlage</a:t>
            </a:r>
            <a:r>
              <a:rPr lang="en-US" dirty="0"/>
              <a:t> des </a:t>
            </a:r>
            <a:r>
              <a:rPr lang="en-US" dirty="0" err="1"/>
              <a:t>Untertitelmasters</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6" name="Title 1"/>
          <p:cNvSpPr>
            <a:spLocks noGrp="1"/>
          </p:cNvSpPr>
          <p:nvPr>
            <p:ph type="ctrTitle"/>
          </p:nvPr>
        </p:nvSpPr>
        <p:spPr>
          <a:xfrm>
            <a:off x="624418" y="1893888"/>
            <a:ext cx="10943167" cy="2327200"/>
          </a:xfrm>
        </p:spPr>
        <p:txBody>
          <a:bodyPr anchor="t"/>
          <a:lstStyle>
            <a:lvl1pPr algn="l">
              <a:lnSpc>
                <a:spcPts val="5600"/>
              </a:lnSpc>
              <a:defRPr sz="5600" spc="-90" baseline="0"/>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5" name="Classification" hidden="1"/>
          <p:cNvSpPr txBox="1">
            <a:spLocks/>
          </p:cNvSpPr>
          <p:nvPr userDrawn="1">
            <p:custDataLst>
              <p:tags r:id="rId2"/>
            </p:custDataLst>
          </p:nvPr>
        </p:nvSpPr>
        <p:spPr>
          <a:xfrm>
            <a:off x="8832304" y="6502230"/>
            <a:ext cx="1511399" cy="208800"/>
          </a:xfrm>
          <a:prstGeom prst="rect">
            <a:avLst/>
          </a:prstGeom>
          <a:noFill/>
        </p:spPr>
        <p:txBody>
          <a:bodyPr wrap="square" lIns="0" tIns="0" rIns="0" bIns="0" rtlCol="0" anchor="ctr">
            <a:noAutofit/>
          </a:bodyPr>
          <a:lstStyle/>
          <a:p>
            <a:pPr algn="r"/>
            <a:r>
              <a:rPr lang="en-US" sz="1000" b="1" dirty="0">
                <a:solidFill>
                  <a:schemeClr val="tx1"/>
                </a:solidFill>
                <a:latin typeface="+mn-lt"/>
              </a:rPr>
              <a:t>Classification</a:t>
            </a:r>
          </a:p>
        </p:txBody>
      </p:sp>
      <p:sp>
        <p:nvSpPr>
          <p:cNvPr id="8" name="Status" hidden="1"/>
          <p:cNvSpPr txBox="1">
            <a:spLocks/>
          </p:cNvSpPr>
          <p:nvPr userDrawn="1">
            <p:custDataLst>
              <p:tags r:id="rId3"/>
            </p:custDataLst>
          </p:nvPr>
        </p:nvSpPr>
        <p:spPr>
          <a:xfrm>
            <a:off x="10443419" y="6502230"/>
            <a:ext cx="1125189" cy="208800"/>
          </a:xfrm>
          <a:prstGeom prst="rect">
            <a:avLst/>
          </a:prstGeom>
          <a:noFill/>
        </p:spPr>
        <p:txBody>
          <a:bodyPr wrap="square" lIns="0" tIns="0" rIns="0" bIns="0" rtlCol="0" anchor="ctr">
            <a:noAutofit/>
          </a:bodyPr>
          <a:lstStyle/>
          <a:p>
            <a:pPr algn="r"/>
            <a:r>
              <a:rPr lang="en-US" sz="1000" b="1" dirty="0">
                <a:solidFill>
                  <a:schemeClr val="tx1"/>
                </a:solidFill>
                <a:latin typeface="+mn-lt"/>
              </a:rPr>
              <a:t>Status</a:t>
            </a:r>
          </a:p>
        </p:txBody>
      </p:sp>
      <p:pic>
        <p:nvPicPr>
          <p:cNvPr id="9" name="Grafik 8">
            <a:extLst>
              <a:ext uri="{FF2B5EF4-FFF2-40B4-BE49-F238E27FC236}">
                <a16:creationId xmlns:a16="http://schemas.microsoft.com/office/drawing/2014/main" id="{D2A5819E-0CFD-4842-A817-AFCC1289EC81}"/>
              </a:ext>
            </a:extLst>
          </p:cNvPr>
          <p:cNvPicPr>
            <a:picLocks/>
          </p:cNvPicPr>
          <p:nvPr userDrawn="1">
            <p:custDataLst>
              <p:tags r:id="rId4"/>
            </p:custDataLst>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0514631" y="608783"/>
            <a:ext cx="1087200" cy="417309"/>
          </a:xfrm>
          <a:prstGeom prst="rect">
            <a:avLst/>
          </a:prstGeom>
        </p:spPr>
      </p:pic>
    </p:spTree>
    <p:extLst>
      <p:ext uri="{BB962C8B-B14F-4D97-AF65-F5344CB8AC3E}">
        <p14:creationId xmlns:p14="http://schemas.microsoft.com/office/powerpoint/2010/main" val="2159699510"/>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Orange" preserve="1" userDrawn="1">
  <p:cSld name="Title Slide Orange">
    <p:bg>
      <p:bgPr>
        <a:solidFill>
          <a:schemeClr val="bg2"/>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9449CBB4-111C-4C67-AC0D-46FEC7DE9FDE}"/>
              </a:ext>
            </a:extLst>
          </p:cNvPr>
          <p:cNvPicPr>
            <a:picLocks/>
          </p:cNvPicPr>
          <p:nvPr userDrawn="1">
            <p:custDataLst>
              <p:tags r:id="rId2"/>
            </p:custDataLst>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0514631" y="608783"/>
            <a:ext cx="1087200" cy="417309"/>
          </a:xfrm>
          <a:prstGeom prst="rect">
            <a:avLst/>
          </a:prstGeom>
        </p:spPr>
      </p:pic>
      <p:sp>
        <p:nvSpPr>
          <p:cNvPr id="11" name="Date Placeholder 6"/>
          <p:cNvSpPr>
            <a:spLocks noGrp="1"/>
          </p:cNvSpPr>
          <p:nvPr>
            <p:ph type="dt" sz="half" idx="2"/>
          </p:nvPr>
        </p:nvSpPr>
        <p:spPr>
          <a:xfrm>
            <a:off x="624418" y="677465"/>
            <a:ext cx="9311517" cy="735310"/>
          </a:xfrm>
          <a:prstGeom prst="rect">
            <a:avLst/>
          </a:prstGeom>
        </p:spPr>
        <p:txBody>
          <a:bodyPr vert="horz" lIns="0" tIns="0" rIns="0" bIns="0" rtlCol="0" anchor="t" anchorCtr="0"/>
          <a:lstStyle>
            <a:lvl1pPr algn="l">
              <a:lnSpc>
                <a:spcPts val="2900"/>
              </a:lnSpc>
              <a:defRPr sz="2700" b="1" spc="-30" baseline="0">
                <a:solidFill>
                  <a:schemeClr val="bg1"/>
                </a:solidFill>
              </a:defRPr>
            </a:lvl1pPr>
          </a:lstStyle>
          <a:p>
            <a:r>
              <a:rPr lang="en-US" dirty="0"/>
              <a:t>Belimo 2020</a:t>
            </a:r>
          </a:p>
        </p:txBody>
      </p:sp>
      <p:sp>
        <p:nvSpPr>
          <p:cNvPr id="3" name="Subtitle 2"/>
          <p:cNvSpPr>
            <a:spLocks noGrp="1"/>
          </p:cNvSpPr>
          <p:nvPr>
            <p:ph type="subTitle" idx="1"/>
          </p:nvPr>
        </p:nvSpPr>
        <p:spPr>
          <a:xfrm>
            <a:off x="624418" y="4221088"/>
            <a:ext cx="10943164" cy="2160240"/>
          </a:xfrm>
        </p:spPr>
        <p:txBody>
          <a:bodyPr anchor="b"/>
          <a:lstStyle>
            <a:lvl1pPr marL="0" indent="0" algn="l">
              <a:lnSpc>
                <a:spcPts val="2100"/>
              </a:lnSpc>
              <a:spcBef>
                <a:spcPts val="0"/>
              </a:spcBef>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Formatvorlage</a:t>
            </a:r>
            <a:r>
              <a:rPr lang="en-US" dirty="0"/>
              <a:t> des </a:t>
            </a:r>
            <a:r>
              <a:rPr lang="en-US" dirty="0" err="1"/>
              <a:t>Untertitelmasters</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13" name="Title 1"/>
          <p:cNvSpPr>
            <a:spLocks noGrp="1"/>
          </p:cNvSpPr>
          <p:nvPr>
            <p:ph type="ctrTitle"/>
          </p:nvPr>
        </p:nvSpPr>
        <p:spPr>
          <a:xfrm>
            <a:off x="624418" y="1893888"/>
            <a:ext cx="10943167" cy="2327200"/>
          </a:xfrm>
        </p:spPr>
        <p:txBody>
          <a:bodyPr anchor="t"/>
          <a:lstStyle>
            <a:lvl1pPr algn="l">
              <a:lnSpc>
                <a:spcPts val="5600"/>
              </a:lnSpc>
              <a:defRPr sz="5600" spc="-90" baseline="0">
                <a:solidFill>
                  <a:schemeClr val="bg1"/>
                </a:solidFill>
              </a:defRPr>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9" name="Classification" hidden="1"/>
          <p:cNvSpPr txBox="1">
            <a:spLocks/>
          </p:cNvSpPr>
          <p:nvPr userDrawn="1">
            <p:custDataLst>
              <p:tags r:id="rId3"/>
            </p:custDataLst>
          </p:nvPr>
        </p:nvSpPr>
        <p:spPr>
          <a:xfrm>
            <a:off x="8832304" y="6502230"/>
            <a:ext cx="1511399" cy="208800"/>
          </a:xfrm>
          <a:prstGeom prst="rect">
            <a:avLst/>
          </a:prstGeom>
          <a:noFill/>
        </p:spPr>
        <p:txBody>
          <a:bodyPr wrap="square" lIns="0" tIns="0" rIns="0" bIns="0" rtlCol="0" anchor="ctr">
            <a:noAutofit/>
          </a:bodyPr>
          <a:lstStyle/>
          <a:p>
            <a:pPr algn="r"/>
            <a:r>
              <a:rPr lang="en-US" sz="1000" b="1" dirty="0">
                <a:solidFill>
                  <a:schemeClr val="tx1"/>
                </a:solidFill>
                <a:latin typeface="+mn-lt"/>
              </a:rPr>
              <a:t>Classification</a:t>
            </a:r>
          </a:p>
        </p:txBody>
      </p:sp>
      <p:sp>
        <p:nvSpPr>
          <p:cNvPr id="10" name="Status" hidden="1"/>
          <p:cNvSpPr txBox="1">
            <a:spLocks/>
          </p:cNvSpPr>
          <p:nvPr userDrawn="1">
            <p:custDataLst>
              <p:tags r:id="rId4"/>
            </p:custDataLst>
          </p:nvPr>
        </p:nvSpPr>
        <p:spPr>
          <a:xfrm>
            <a:off x="10443419" y="6502230"/>
            <a:ext cx="1125189" cy="208800"/>
          </a:xfrm>
          <a:prstGeom prst="rect">
            <a:avLst/>
          </a:prstGeom>
          <a:noFill/>
        </p:spPr>
        <p:txBody>
          <a:bodyPr wrap="square" lIns="0" tIns="0" rIns="0" bIns="0" rtlCol="0" anchor="ctr">
            <a:noAutofit/>
          </a:bodyPr>
          <a:lstStyle/>
          <a:p>
            <a:pPr algn="r"/>
            <a:r>
              <a:rPr lang="en-US" sz="1000" b="1" dirty="0">
                <a:solidFill>
                  <a:schemeClr val="tx1"/>
                </a:solidFill>
                <a:latin typeface="+mn-lt"/>
              </a:rPr>
              <a:t>Status</a:t>
            </a:r>
          </a:p>
        </p:txBody>
      </p:sp>
    </p:spTree>
    <p:extLst>
      <p:ext uri="{BB962C8B-B14F-4D97-AF65-F5344CB8AC3E}">
        <p14:creationId xmlns:p14="http://schemas.microsoft.com/office/powerpoint/2010/main" val="3342882137"/>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Slide Image" preserve="1" userDrawn="1">
  <p:cSld name="Title Slide Image">
    <p:spTree>
      <p:nvGrpSpPr>
        <p:cNvPr id="1" name=""/>
        <p:cNvGrpSpPr/>
        <p:nvPr/>
      </p:nvGrpSpPr>
      <p:grpSpPr>
        <a:xfrm>
          <a:off x="0" y="0"/>
          <a:ext cx="0" cy="0"/>
          <a:chOff x="0" y="0"/>
          <a:chExt cx="0" cy="0"/>
        </a:xfrm>
      </p:grpSpPr>
      <p:sp>
        <p:nvSpPr>
          <p:cNvPr id="7" name="Rectangle 6"/>
          <p:cNvSpPr>
            <a:spLocks/>
          </p:cNvSpPr>
          <p:nvPr userDrawn="1"/>
        </p:nvSpPr>
        <p:spPr>
          <a:xfrm>
            <a:off x="2153" y="1169439"/>
            <a:ext cx="4581678" cy="458291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3"/>
          <p:cNvSpPr>
            <a:spLocks noGrp="1"/>
          </p:cNvSpPr>
          <p:nvPr>
            <p:ph type="pic" sz="quarter" idx="10"/>
          </p:nvPr>
        </p:nvSpPr>
        <p:spPr>
          <a:xfrm>
            <a:off x="334960" y="379134"/>
            <a:ext cx="11522076" cy="4994082"/>
          </a:xfrm>
        </p:spPr>
        <p:txBody>
          <a:bodyPr/>
          <a:lstStyle>
            <a:lvl1pPr marL="0" indent="0" algn="ctr">
              <a:buNone/>
              <a:defRPr/>
            </a:lvl1pPr>
          </a:lstStyle>
          <a:p>
            <a:r>
              <a:rPr lang="en-US" dirty="0"/>
              <a:t>Bild durch Klicken auf Symbol hinzufügen</a:t>
            </a:r>
          </a:p>
        </p:txBody>
      </p:sp>
      <p:sp>
        <p:nvSpPr>
          <p:cNvPr id="5" name="Classification" hidden="1"/>
          <p:cNvSpPr txBox="1">
            <a:spLocks/>
          </p:cNvSpPr>
          <p:nvPr userDrawn="1">
            <p:custDataLst>
              <p:tags r:id="rId2"/>
            </p:custDataLst>
          </p:nvPr>
        </p:nvSpPr>
        <p:spPr>
          <a:xfrm>
            <a:off x="8832304" y="6502230"/>
            <a:ext cx="1511399" cy="208800"/>
          </a:xfrm>
          <a:prstGeom prst="rect">
            <a:avLst/>
          </a:prstGeom>
          <a:noFill/>
        </p:spPr>
        <p:txBody>
          <a:bodyPr wrap="square" lIns="0" tIns="0" rIns="0" bIns="0" rtlCol="0" anchor="ctr">
            <a:noAutofit/>
          </a:bodyPr>
          <a:lstStyle/>
          <a:p>
            <a:pPr algn="r"/>
            <a:r>
              <a:rPr lang="en-US" sz="1000" b="1" dirty="0">
                <a:solidFill>
                  <a:schemeClr val="tx1"/>
                </a:solidFill>
                <a:latin typeface="+mn-lt"/>
              </a:rPr>
              <a:t>Classification</a:t>
            </a:r>
          </a:p>
        </p:txBody>
      </p:sp>
      <p:sp>
        <p:nvSpPr>
          <p:cNvPr id="8" name="Status" hidden="1"/>
          <p:cNvSpPr txBox="1">
            <a:spLocks/>
          </p:cNvSpPr>
          <p:nvPr userDrawn="1">
            <p:custDataLst>
              <p:tags r:id="rId3"/>
            </p:custDataLst>
          </p:nvPr>
        </p:nvSpPr>
        <p:spPr>
          <a:xfrm>
            <a:off x="10443419" y="6502230"/>
            <a:ext cx="1125189" cy="208800"/>
          </a:xfrm>
          <a:prstGeom prst="rect">
            <a:avLst/>
          </a:prstGeom>
          <a:noFill/>
        </p:spPr>
        <p:txBody>
          <a:bodyPr wrap="square" lIns="0" tIns="0" rIns="0" bIns="0" rtlCol="0" anchor="ctr">
            <a:noAutofit/>
          </a:bodyPr>
          <a:lstStyle/>
          <a:p>
            <a:pPr algn="r"/>
            <a:r>
              <a:rPr lang="en-US" sz="1000" b="1" dirty="0">
                <a:solidFill>
                  <a:schemeClr val="tx1"/>
                </a:solidFill>
                <a:latin typeface="+mn-lt"/>
              </a:rPr>
              <a:t>Status</a:t>
            </a:r>
          </a:p>
        </p:txBody>
      </p:sp>
      <p:sp>
        <p:nvSpPr>
          <p:cNvPr id="9" name="Subtitle 2"/>
          <p:cNvSpPr>
            <a:spLocks noGrp="1"/>
          </p:cNvSpPr>
          <p:nvPr>
            <p:ph type="subTitle" idx="1"/>
          </p:nvPr>
        </p:nvSpPr>
        <p:spPr>
          <a:xfrm>
            <a:off x="334960" y="2204864"/>
            <a:ext cx="4248870" cy="3168352"/>
          </a:xfrm>
          <a:solidFill>
            <a:schemeClr val="bg2">
              <a:alpha val="80000"/>
            </a:schemeClr>
          </a:solidFill>
        </p:spPr>
        <p:txBody>
          <a:bodyPr tIns="324000" anchor="t" anchorCtr="0"/>
          <a:lstStyle>
            <a:lvl1pPr marL="0" indent="0" algn="l">
              <a:lnSpc>
                <a:spcPts val="2100"/>
              </a:lnSpc>
              <a:spcBef>
                <a:spcPts val="0"/>
              </a:spcBef>
              <a:buNone/>
              <a:defRPr sz="2400" b="1" spc="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Formatvorlage</a:t>
            </a:r>
            <a:r>
              <a:rPr lang="en-US" dirty="0"/>
              <a:t> des </a:t>
            </a:r>
            <a:r>
              <a:rPr lang="en-US" dirty="0" err="1"/>
              <a:t>Untertitelmasters</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6" name="Title 1"/>
          <p:cNvSpPr>
            <a:spLocks noGrp="1"/>
          </p:cNvSpPr>
          <p:nvPr>
            <p:ph type="ctrTitle"/>
          </p:nvPr>
        </p:nvSpPr>
        <p:spPr>
          <a:xfrm>
            <a:off x="334960" y="1169439"/>
            <a:ext cx="4248870" cy="1035425"/>
          </a:xfrm>
          <a:solidFill>
            <a:schemeClr val="bg2">
              <a:alpha val="80000"/>
            </a:schemeClr>
          </a:solidFill>
        </p:spPr>
        <p:txBody>
          <a:bodyPr tIns="396000" anchor="t"/>
          <a:lstStyle>
            <a:lvl1pPr algn="l">
              <a:lnSpc>
                <a:spcPct val="100000"/>
              </a:lnSpc>
              <a:defRPr sz="3300" spc="0" baseline="0">
                <a:solidFill>
                  <a:schemeClr val="bg1"/>
                </a:solidFill>
              </a:defRPr>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10" name="Date Placeholder 6"/>
          <p:cNvSpPr>
            <a:spLocks noGrp="1"/>
          </p:cNvSpPr>
          <p:nvPr>
            <p:ph type="dt" sz="half" idx="2"/>
          </p:nvPr>
        </p:nvSpPr>
        <p:spPr>
          <a:xfrm>
            <a:off x="334960" y="6343277"/>
            <a:ext cx="6466434" cy="246221"/>
          </a:xfrm>
          <a:prstGeom prst="rect">
            <a:avLst/>
          </a:prstGeom>
        </p:spPr>
        <p:txBody>
          <a:bodyPr vert="horz" lIns="0" tIns="0" rIns="0" bIns="0" rtlCol="0" anchor="t" anchorCtr="0">
            <a:noAutofit/>
          </a:bodyPr>
          <a:lstStyle>
            <a:lvl1pPr algn="l">
              <a:lnSpc>
                <a:spcPts val="2900"/>
              </a:lnSpc>
              <a:defRPr sz="1600" b="0" spc="0" baseline="0">
                <a:solidFill>
                  <a:schemeClr val="tx1"/>
                </a:solidFill>
              </a:defRPr>
            </a:lvl1pPr>
          </a:lstStyle>
          <a:p>
            <a:pPr>
              <a:lnSpc>
                <a:spcPct val="100000"/>
              </a:lnSpc>
            </a:pPr>
            <a:r>
              <a:rPr lang="en-US" dirty="0"/>
              <a:t>Belimo 2020</a:t>
            </a:r>
          </a:p>
        </p:txBody>
      </p:sp>
      <p:pic>
        <p:nvPicPr>
          <p:cNvPr id="11" name="Grafik 10">
            <a:extLst>
              <a:ext uri="{FF2B5EF4-FFF2-40B4-BE49-F238E27FC236}">
                <a16:creationId xmlns:a16="http://schemas.microsoft.com/office/drawing/2014/main" id="{3FFC7959-B16C-4D8A-B88F-73210F292EC6}"/>
              </a:ext>
            </a:extLst>
          </p:cNvPr>
          <p:cNvPicPr>
            <a:picLocks/>
          </p:cNvPicPr>
          <p:nvPr userDrawn="1">
            <p:custDataLst>
              <p:tags r:id="rId4"/>
            </p:custDataLst>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0514633" y="6165824"/>
            <a:ext cx="1087200" cy="417309"/>
          </a:xfrm>
          <a:prstGeom prst="rect">
            <a:avLst/>
          </a:prstGeom>
        </p:spPr>
      </p:pic>
    </p:spTree>
    <p:extLst>
      <p:ext uri="{BB962C8B-B14F-4D97-AF65-F5344CB8AC3E}">
        <p14:creationId xmlns:p14="http://schemas.microsoft.com/office/powerpoint/2010/main" val="4101838350"/>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reserve="1">
  <p:cSld name="Abschnitts-&#10;über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C6BE2-C9D4-4B9E-94B1-DB54C03187A5}"/>
              </a:ext>
            </a:extLst>
          </p:cNvPr>
          <p:cNvSpPr>
            <a:spLocks noGrp="1"/>
          </p:cNvSpPr>
          <p:nvPr>
            <p:ph type="title"/>
          </p:nvPr>
        </p:nvSpPr>
        <p:spPr>
          <a:xfrm>
            <a:off x="623887" y="1890713"/>
            <a:ext cx="10944225" cy="1322263"/>
          </a:xfrm>
        </p:spPr>
        <p:txBody>
          <a:bodyPr anchor="t"/>
          <a:lstStyle>
            <a:lvl1pPr>
              <a:lnSpc>
                <a:spcPts val="5600"/>
              </a:lnSpc>
              <a:defRPr sz="5600" spc="-90" baseline="0"/>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Text Placeholder 2">
            <a:extLst>
              <a:ext uri="{FF2B5EF4-FFF2-40B4-BE49-F238E27FC236}">
                <a16:creationId xmlns:a16="http://schemas.microsoft.com/office/drawing/2014/main" id="{42694EBF-C3D1-4C1C-9A39-6170589151DC}"/>
              </a:ext>
            </a:extLst>
          </p:cNvPr>
          <p:cNvSpPr>
            <a:spLocks noGrp="1"/>
          </p:cNvSpPr>
          <p:nvPr>
            <p:ph type="body" idx="1"/>
          </p:nvPr>
        </p:nvSpPr>
        <p:spPr>
          <a:xfrm>
            <a:off x="623887" y="3501008"/>
            <a:ext cx="10944226" cy="1656184"/>
          </a:xfrm>
        </p:spPr>
        <p:txBody>
          <a:bodyPr/>
          <a:lstStyle>
            <a:lvl1pPr marL="0" indent="0">
              <a:lnSpc>
                <a:spcPts val="2100"/>
              </a:lnSpc>
              <a:buNone/>
              <a:defRPr sz="2000" b="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Formatvorlagen</a:t>
            </a:r>
            <a:r>
              <a:rPr lang="en-US" dirty="0"/>
              <a:t> des </a:t>
            </a:r>
            <a:r>
              <a:rPr lang="en-US" dirty="0" err="1"/>
              <a:t>Textmasters</a:t>
            </a:r>
            <a:r>
              <a:rPr lang="en-US" dirty="0"/>
              <a:t> </a:t>
            </a:r>
            <a:r>
              <a:rPr lang="en-US" dirty="0" err="1"/>
              <a:t>bearbeiten</a:t>
            </a:r>
            <a:endParaRPr lang="en-US" dirty="0"/>
          </a:p>
        </p:txBody>
      </p:sp>
      <p:sp>
        <p:nvSpPr>
          <p:cNvPr id="7" name="Footer Placeholder 6">
            <a:extLst>
              <a:ext uri="{FF2B5EF4-FFF2-40B4-BE49-F238E27FC236}">
                <a16:creationId xmlns:a16="http://schemas.microsoft.com/office/drawing/2014/main" id="{278A5755-521A-41EA-865B-2552213D0498}"/>
              </a:ext>
            </a:extLst>
          </p:cNvPr>
          <p:cNvSpPr>
            <a:spLocks noGrp="1"/>
          </p:cNvSpPr>
          <p:nvPr>
            <p:ph type="ftr" sz="quarter" idx="10"/>
          </p:nvPr>
        </p:nvSpPr>
        <p:spPr/>
        <p:txBody>
          <a:bodyPr/>
          <a:lstStyle/>
          <a:p>
            <a:r>
              <a:rPr lang="en-US" dirty="0"/>
              <a:t>Belimo 2020</a:t>
            </a:r>
          </a:p>
        </p:txBody>
      </p:sp>
      <p:sp>
        <p:nvSpPr>
          <p:cNvPr id="8" name="Slide Number Placeholder 7">
            <a:extLst>
              <a:ext uri="{FF2B5EF4-FFF2-40B4-BE49-F238E27FC236}">
                <a16:creationId xmlns:a16="http://schemas.microsoft.com/office/drawing/2014/main" id="{3251BBFF-D374-466F-A576-40B2F5493718}"/>
              </a:ext>
            </a:extLst>
          </p:cNvPr>
          <p:cNvSpPr>
            <a:spLocks noGrp="1"/>
          </p:cNvSpPr>
          <p:nvPr>
            <p:ph type="sldNum" sz="quarter" idx="11"/>
          </p:nvPr>
        </p:nvSpPr>
        <p:spPr/>
        <p:txBody>
          <a:bodyPr/>
          <a:lstStyle/>
          <a:p>
            <a:fld id="{98E1A142-8DEA-4C56-98AF-EB25670E21BE}" type="slidenum">
              <a:rPr lang="en-US" smtClean="0"/>
              <a:pPr/>
              <a:t>‹#›</a:t>
            </a:fld>
            <a:endParaRPr lang="en-US" dirty="0"/>
          </a:p>
        </p:txBody>
      </p:sp>
    </p:spTree>
    <p:extLst>
      <p:ext uri="{BB962C8B-B14F-4D97-AF65-F5344CB8AC3E}">
        <p14:creationId xmlns:p14="http://schemas.microsoft.com/office/powerpoint/2010/main" val="3110018431"/>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ction Header (orange)" type="secHead" preserve="1">
  <p:cSld name="Section Header (orang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C6BE2-C9D4-4B9E-94B1-DB54C03187A5}"/>
              </a:ext>
            </a:extLst>
          </p:cNvPr>
          <p:cNvSpPr>
            <a:spLocks noGrp="1"/>
          </p:cNvSpPr>
          <p:nvPr>
            <p:ph type="title"/>
          </p:nvPr>
        </p:nvSpPr>
        <p:spPr>
          <a:xfrm>
            <a:off x="623887" y="1890713"/>
            <a:ext cx="10944225" cy="1322263"/>
          </a:xfrm>
        </p:spPr>
        <p:txBody>
          <a:bodyPr anchor="t"/>
          <a:lstStyle>
            <a:lvl1pPr>
              <a:lnSpc>
                <a:spcPts val="5600"/>
              </a:lnSpc>
              <a:defRPr sz="5600" spc="-90" baseline="0">
                <a:solidFill>
                  <a:schemeClr val="bg1"/>
                </a:solidFill>
              </a:defRPr>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Text Placeholder 2">
            <a:extLst>
              <a:ext uri="{FF2B5EF4-FFF2-40B4-BE49-F238E27FC236}">
                <a16:creationId xmlns:a16="http://schemas.microsoft.com/office/drawing/2014/main" id="{42694EBF-C3D1-4C1C-9A39-6170589151DC}"/>
              </a:ext>
            </a:extLst>
          </p:cNvPr>
          <p:cNvSpPr>
            <a:spLocks noGrp="1"/>
          </p:cNvSpPr>
          <p:nvPr>
            <p:ph type="body" idx="1"/>
          </p:nvPr>
        </p:nvSpPr>
        <p:spPr>
          <a:xfrm>
            <a:off x="623887" y="3501008"/>
            <a:ext cx="10944226" cy="1656184"/>
          </a:xfrm>
        </p:spPr>
        <p:txBody>
          <a:bodyPr/>
          <a:lstStyle>
            <a:lvl1pPr marL="0" indent="0">
              <a:lnSpc>
                <a:spcPts val="2100"/>
              </a:lnSpc>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Formatvorlagen</a:t>
            </a:r>
            <a:r>
              <a:rPr lang="en-US" dirty="0"/>
              <a:t> des </a:t>
            </a:r>
            <a:r>
              <a:rPr lang="en-US" dirty="0" err="1"/>
              <a:t>Textmasters</a:t>
            </a:r>
            <a:r>
              <a:rPr lang="en-US" dirty="0"/>
              <a:t> </a:t>
            </a:r>
            <a:r>
              <a:rPr lang="en-US" dirty="0" err="1"/>
              <a:t>bearbeiten</a:t>
            </a:r>
            <a:endParaRPr lang="en-US" dirty="0"/>
          </a:p>
        </p:txBody>
      </p:sp>
      <p:sp>
        <p:nvSpPr>
          <p:cNvPr id="7" name="Footer Placeholder 6">
            <a:extLst>
              <a:ext uri="{FF2B5EF4-FFF2-40B4-BE49-F238E27FC236}">
                <a16:creationId xmlns:a16="http://schemas.microsoft.com/office/drawing/2014/main" id="{278A5755-521A-41EA-865B-2552213D0498}"/>
              </a:ext>
            </a:extLst>
          </p:cNvPr>
          <p:cNvSpPr>
            <a:spLocks noGrp="1"/>
          </p:cNvSpPr>
          <p:nvPr>
            <p:ph type="ftr" sz="quarter" idx="10"/>
          </p:nvPr>
        </p:nvSpPr>
        <p:spPr/>
        <p:txBody>
          <a:bodyPr/>
          <a:lstStyle>
            <a:lvl1pPr>
              <a:defRPr>
                <a:solidFill>
                  <a:schemeClr val="bg1"/>
                </a:solidFill>
              </a:defRPr>
            </a:lvl1pPr>
          </a:lstStyle>
          <a:p>
            <a:r>
              <a:rPr lang="en-US" dirty="0"/>
              <a:t>Belimo 2020</a:t>
            </a:r>
          </a:p>
        </p:txBody>
      </p:sp>
      <p:sp>
        <p:nvSpPr>
          <p:cNvPr id="8" name="Slide Number Placeholder 7">
            <a:extLst>
              <a:ext uri="{FF2B5EF4-FFF2-40B4-BE49-F238E27FC236}">
                <a16:creationId xmlns:a16="http://schemas.microsoft.com/office/drawing/2014/main" id="{3251BBFF-D374-466F-A576-40B2F5493718}"/>
              </a:ext>
            </a:extLst>
          </p:cNvPr>
          <p:cNvSpPr>
            <a:spLocks noGrp="1"/>
          </p:cNvSpPr>
          <p:nvPr>
            <p:ph type="sldNum" sz="quarter" idx="11"/>
          </p:nvPr>
        </p:nvSpPr>
        <p:spPr/>
        <p:txBody>
          <a:bodyPr/>
          <a:lstStyle>
            <a:lvl1pPr>
              <a:defRPr>
                <a:solidFill>
                  <a:schemeClr val="bg1"/>
                </a:solidFill>
              </a:defRPr>
            </a:lvl1pPr>
          </a:lstStyle>
          <a:p>
            <a:fld id="{C6CA3425-B452-4A9A-805A-0EF393B2C783}" type="slidenum">
              <a:rPr lang="en-US" smtClean="0"/>
              <a:pPr/>
              <a:t>‹#›</a:t>
            </a:fld>
            <a:endParaRPr lang="en-US" dirty="0"/>
          </a:p>
        </p:txBody>
      </p:sp>
      <p:pic>
        <p:nvPicPr>
          <p:cNvPr id="9" name="Grafik 8">
            <a:extLst>
              <a:ext uri="{FF2B5EF4-FFF2-40B4-BE49-F238E27FC236}">
                <a16:creationId xmlns:a16="http://schemas.microsoft.com/office/drawing/2014/main" id="{51B2ABA7-A910-49E2-B649-7DC48C465838}"/>
              </a:ext>
            </a:extLst>
          </p:cNvPr>
          <p:cNvPicPr>
            <a:picLocks/>
          </p:cNvPicPr>
          <p:nvPr userDrawn="1">
            <p:custDataLst>
              <p:tags r:id="rId2"/>
            </p:custDataLst>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514631" y="608783"/>
            <a:ext cx="1087200" cy="417309"/>
          </a:xfrm>
          <a:prstGeom prst="rect">
            <a:avLst/>
          </a:prstGeom>
        </p:spPr>
      </p:pic>
    </p:spTree>
    <p:extLst>
      <p:ext uri="{BB962C8B-B14F-4D97-AF65-F5344CB8AC3E}">
        <p14:creationId xmlns:p14="http://schemas.microsoft.com/office/powerpoint/2010/main" val="3502449366"/>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7" name="Footer Placeholder 6">
            <a:extLst>
              <a:ext uri="{FF2B5EF4-FFF2-40B4-BE49-F238E27FC236}">
                <a16:creationId xmlns:a16="http://schemas.microsoft.com/office/drawing/2014/main" id="{8F20CF55-B30E-43E7-ABCC-044896AEC555}"/>
              </a:ext>
            </a:extLst>
          </p:cNvPr>
          <p:cNvSpPr>
            <a:spLocks noGrp="1"/>
          </p:cNvSpPr>
          <p:nvPr>
            <p:ph type="ftr" sz="quarter" idx="10"/>
          </p:nvPr>
        </p:nvSpPr>
        <p:spPr/>
        <p:txBody>
          <a:bodyPr/>
          <a:lstStyle/>
          <a:p>
            <a:r>
              <a:rPr lang="en-US" dirty="0"/>
              <a:t>Belimo 2020</a:t>
            </a:r>
          </a:p>
        </p:txBody>
      </p:sp>
      <p:sp>
        <p:nvSpPr>
          <p:cNvPr id="8" name="Slide Number Placeholder 7">
            <a:extLst>
              <a:ext uri="{FF2B5EF4-FFF2-40B4-BE49-F238E27FC236}">
                <a16:creationId xmlns:a16="http://schemas.microsoft.com/office/drawing/2014/main" id="{D30C117E-D536-4BA0-9BDF-C42FAF356D2F}"/>
              </a:ext>
            </a:extLst>
          </p:cNvPr>
          <p:cNvSpPr>
            <a:spLocks noGrp="1"/>
          </p:cNvSpPr>
          <p:nvPr>
            <p:ph type="sldNum" sz="quarter" idx="11"/>
          </p:nvPr>
        </p:nvSpPr>
        <p:spPr/>
        <p:txBody>
          <a:bodyPr/>
          <a:lstStyle/>
          <a:p>
            <a:fld id="{5C9CF07B-2C05-4D11-8F37-D3A68A0CCBAA}" type="slidenum">
              <a:rPr lang="en-US" smtClean="0"/>
              <a:pPr/>
              <a:t>‹#›</a:t>
            </a:fld>
            <a:endParaRPr lang="en-US" dirty="0"/>
          </a:p>
        </p:txBody>
      </p:sp>
      <p:sp>
        <p:nvSpPr>
          <p:cNvPr id="5" name="Content Placeholder 4"/>
          <p:cNvSpPr>
            <a:spLocks noGrp="1"/>
          </p:cNvSpPr>
          <p:nvPr>
            <p:ph sz="quarter" idx="12"/>
          </p:nvPr>
        </p:nvSpPr>
        <p:spPr>
          <a:xfrm>
            <a:off x="624418" y="1893888"/>
            <a:ext cx="10943167" cy="4414838"/>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Tree>
    <p:extLst>
      <p:ext uri="{BB962C8B-B14F-4D97-AF65-F5344CB8AC3E}">
        <p14:creationId xmlns:p14="http://schemas.microsoft.com/office/powerpoint/2010/main" val="2275450233"/>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Content Placeholder 2"/>
          <p:cNvSpPr>
            <a:spLocks noGrp="1"/>
          </p:cNvSpPr>
          <p:nvPr>
            <p:ph sz="half" idx="1"/>
          </p:nvPr>
        </p:nvSpPr>
        <p:spPr>
          <a:xfrm>
            <a:off x="624418" y="1893889"/>
            <a:ext cx="5375572" cy="4414837"/>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Content Placeholder 3"/>
          <p:cNvSpPr>
            <a:spLocks noGrp="1"/>
          </p:cNvSpPr>
          <p:nvPr>
            <p:ph sz="half" idx="2"/>
          </p:nvPr>
        </p:nvSpPr>
        <p:spPr>
          <a:xfrm>
            <a:off x="6192011" y="1893889"/>
            <a:ext cx="5375573" cy="4414837"/>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8" name="Footer Placeholder 7">
            <a:extLst>
              <a:ext uri="{FF2B5EF4-FFF2-40B4-BE49-F238E27FC236}">
                <a16:creationId xmlns:a16="http://schemas.microsoft.com/office/drawing/2014/main" id="{E0AE1520-5274-4A35-8B37-911671647185}"/>
              </a:ext>
            </a:extLst>
          </p:cNvPr>
          <p:cNvSpPr>
            <a:spLocks noGrp="1"/>
          </p:cNvSpPr>
          <p:nvPr>
            <p:ph type="ftr" sz="quarter" idx="10"/>
          </p:nvPr>
        </p:nvSpPr>
        <p:spPr/>
        <p:txBody>
          <a:bodyPr/>
          <a:lstStyle/>
          <a:p>
            <a:r>
              <a:rPr lang="en-US" dirty="0"/>
              <a:t>Belimo 2020</a:t>
            </a:r>
          </a:p>
        </p:txBody>
      </p:sp>
      <p:sp>
        <p:nvSpPr>
          <p:cNvPr id="9" name="Slide Number Placeholder 8">
            <a:extLst>
              <a:ext uri="{FF2B5EF4-FFF2-40B4-BE49-F238E27FC236}">
                <a16:creationId xmlns:a16="http://schemas.microsoft.com/office/drawing/2014/main" id="{F0404AD0-AFF8-4373-8763-0CA6C04BF5D4}"/>
              </a:ext>
            </a:extLst>
          </p:cNvPr>
          <p:cNvSpPr>
            <a:spLocks noGrp="1"/>
          </p:cNvSpPr>
          <p:nvPr>
            <p:ph type="sldNum" sz="quarter" idx="11"/>
          </p:nvPr>
        </p:nvSpPr>
        <p:spPr/>
        <p:txBody>
          <a:bodyPr/>
          <a:lstStyle/>
          <a:p>
            <a:fld id="{D1A45094-B8E6-4954-9494-1F136AAA17BF}" type="slidenum">
              <a:rPr lang="en-US" smtClean="0"/>
              <a:pPr/>
              <a:t>‹#›</a:t>
            </a:fld>
            <a:endParaRPr lang="en-US" dirty="0"/>
          </a:p>
        </p:txBody>
      </p:sp>
    </p:spTree>
    <p:extLst>
      <p:ext uri="{BB962C8B-B14F-4D97-AF65-F5344CB8AC3E}">
        <p14:creationId xmlns:p14="http://schemas.microsoft.com/office/powerpoint/2010/main" val="2626480440"/>
      </p:ext>
    </p:extLst>
  </p:cSld>
  <p:clrMapOvr>
    <a:masterClrMapping/>
  </p:clrMapOvr>
  <p:hf hdr="0"/>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and image" preserve="1" userDrawn="1">
  <p:cSld name="Content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Content Placeholder 2"/>
          <p:cNvSpPr>
            <a:spLocks noGrp="1"/>
          </p:cNvSpPr>
          <p:nvPr>
            <p:ph sz="half" idx="1"/>
          </p:nvPr>
        </p:nvSpPr>
        <p:spPr>
          <a:xfrm>
            <a:off x="624418" y="1893889"/>
            <a:ext cx="5375572" cy="4414837"/>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8" name="Footer Placeholder 7">
            <a:extLst>
              <a:ext uri="{FF2B5EF4-FFF2-40B4-BE49-F238E27FC236}">
                <a16:creationId xmlns:a16="http://schemas.microsoft.com/office/drawing/2014/main" id="{E0AE1520-5274-4A35-8B37-911671647185}"/>
              </a:ext>
            </a:extLst>
          </p:cNvPr>
          <p:cNvSpPr>
            <a:spLocks noGrp="1"/>
          </p:cNvSpPr>
          <p:nvPr>
            <p:ph type="ftr" sz="quarter" idx="10"/>
          </p:nvPr>
        </p:nvSpPr>
        <p:spPr/>
        <p:txBody>
          <a:bodyPr/>
          <a:lstStyle/>
          <a:p>
            <a:r>
              <a:rPr lang="en-US" dirty="0"/>
              <a:t>Belimo 2020</a:t>
            </a:r>
          </a:p>
        </p:txBody>
      </p:sp>
      <p:sp>
        <p:nvSpPr>
          <p:cNvPr id="9" name="Slide Number Placeholder 8">
            <a:extLst>
              <a:ext uri="{FF2B5EF4-FFF2-40B4-BE49-F238E27FC236}">
                <a16:creationId xmlns:a16="http://schemas.microsoft.com/office/drawing/2014/main" id="{F0404AD0-AFF8-4373-8763-0CA6C04BF5D4}"/>
              </a:ext>
            </a:extLst>
          </p:cNvPr>
          <p:cNvSpPr>
            <a:spLocks noGrp="1"/>
          </p:cNvSpPr>
          <p:nvPr>
            <p:ph type="sldNum" sz="quarter" idx="11"/>
          </p:nvPr>
        </p:nvSpPr>
        <p:spPr/>
        <p:txBody>
          <a:bodyPr/>
          <a:lstStyle/>
          <a:p>
            <a:fld id="{88400B87-22A7-4BE3-8708-B4CBE851DC19}" type="slidenum">
              <a:rPr lang="en-US" smtClean="0"/>
              <a:pPr/>
              <a:t>‹#›</a:t>
            </a:fld>
            <a:endParaRPr lang="en-US" dirty="0"/>
          </a:p>
        </p:txBody>
      </p:sp>
      <p:sp>
        <p:nvSpPr>
          <p:cNvPr id="6" name="Picture Placeholder 5"/>
          <p:cNvSpPr>
            <a:spLocks noGrp="1"/>
          </p:cNvSpPr>
          <p:nvPr>
            <p:ph type="pic" sz="quarter" idx="12"/>
          </p:nvPr>
        </p:nvSpPr>
        <p:spPr>
          <a:xfrm>
            <a:off x="6192011" y="1893889"/>
            <a:ext cx="5375573" cy="4414837"/>
          </a:xfrm>
        </p:spPr>
        <p:txBody>
          <a:bodyPr/>
          <a:lstStyle>
            <a:lvl1pPr marL="0" indent="0" algn="ctr">
              <a:buNone/>
              <a:defRPr/>
            </a:lvl1pPr>
          </a:lstStyle>
          <a:p>
            <a:r>
              <a:rPr lang="en-US" dirty="0"/>
              <a:t>Bild durch Klicken auf Symbol hinzufügen</a:t>
            </a:r>
          </a:p>
        </p:txBody>
      </p:sp>
    </p:spTree>
    <p:extLst>
      <p:ext uri="{BB962C8B-B14F-4D97-AF65-F5344CB8AC3E}">
        <p14:creationId xmlns:p14="http://schemas.microsoft.com/office/powerpoint/2010/main" val="2923576781"/>
      </p:ext>
    </p:extLst>
  </p:cSld>
  <p:clrMapOvr>
    <a:masterClrMapping/>
  </p:clrMapOvr>
  <p:hf hdr="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 and content" preserve="1" userDrawn="1">
  <p:cSld name="Imag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4" name="Content Placeholder 3"/>
          <p:cNvSpPr>
            <a:spLocks noGrp="1"/>
          </p:cNvSpPr>
          <p:nvPr>
            <p:ph sz="half" idx="2"/>
          </p:nvPr>
        </p:nvSpPr>
        <p:spPr>
          <a:xfrm>
            <a:off x="6192011" y="1893889"/>
            <a:ext cx="5375573" cy="4414837"/>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8" name="Footer Placeholder 7">
            <a:extLst>
              <a:ext uri="{FF2B5EF4-FFF2-40B4-BE49-F238E27FC236}">
                <a16:creationId xmlns:a16="http://schemas.microsoft.com/office/drawing/2014/main" id="{E0AE1520-5274-4A35-8B37-911671647185}"/>
              </a:ext>
            </a:extLst>
          </p:cNvPr>
          <p:cNvSpPr>
            <a:spLocks noGrp="1"/>
          </p:cNvSpPr>
          <p:nvPr>
            <p:ph type="ftr" sz="quarter" idx="10"/>
          </p:nvPr>
        </p:nvSpPr>
        <p:spPr/>
        <p:txBody>
          <a:bodyPr/>
          <a:lstStyle/>
          <a:p>
            <a:r>
              <a:rPr lang="en-US" dirty="0"/>
              <a:t>Belimo 2020</a:t>
            </a:r>
          </a:p>
        </p:txBody>
      </p:sp>
      <p:sp>
        <p:nvSpPr>
          <p:cNvPr id="9" name="Slide Number Placeholder 8">
            <a:extLst>
              <a:ext uri="{FF2B5EF4-FFF2-40B4-BE49-F238E27FC236}">
                <a16:creationId xmlns:a16="http://schemas.microsoft.com/office/drawing/2014/main" id="{F0404AD0-AFF8-4373-8763-0CA6C04BF5D4}"/>
              </a:ext>
            </a:extLst>
          </p:cNvPr>
          <p:cNvSpPr>
            <a:spLocks noGrp="1"/>
          </p:cNvSpPr>
          <p:nvPr>
            <p:ph type="sldNum" sz="quarter" idx="11"/>
          </p:nvPr>
        </p:nvSpPr>
        <p:spPr/>
        <p:txBody>
          <a:bodyPr/>
          <a:lstStyle/>
          <a:p>
            <a:fld id="{96E47078-CCC3-4216-A9A9-4C82F60065AD}" type="slidenum">
              <a:rPr lang="en-US" smtClean="0"/>
              <a:pPr/>
              <a:t>‹#›</a:t>
            </a:fld>
            <a:endParaRPr lang="en-US" dirty="0"/>
          </a:p>
        </p:txBody>
      </p:sp>
      <p:sp>
        <p:nvSpPr>
          <p:cNvPr id="6" name="Picture Placeholder 5"/>
          <p:cNvSpPr>
            <a:spLocks noGrp="1"/>
          </p:cNvSpPr>
          <p:nvPr>
            <p:ph type="pic" sz="quarter" idx="12"/>
          </p:nvPr>
        </p:nvSpPr>
        <p:spPr>
          <a:xfrm>
            <a:off x="624418" y="1893889"/>
            <a:ext cx="5375572" cy="4414837"/>
          </a:xfrm>
        </p:spPr>
        <p:txBody>
          <a:bodyPr/>
          <a:lstStyle>
            <a:lvl1pPr marL="0" indent="0" algn="ctr">
              <a:buNone/>
              <a:defRPr/>
            </a:lvl1pPr>
          </a:lstStyle>
          <a:p>
            <a:r>
              <a:rPr lang="en-US" dirty="0"/>
              <a:t>Bild durch Klicken auf Symbol hinzufügen</a:t>
            </a:r>
          </a:p>
        </p:txBody>
      </p:sp>
    </p:spTree>
    <p:extLst>
      <p:ext uri="{BB962C8B-B14F-4D97-AF65-F5344CB8AC3E}">
        <p14:creationId xmlns:p14="http://schemas.microsoft.com/office/powerpoint/2010/main" val="265491035"/>
      </p:ext>
    </p:extLst>
  </p:cSld>
  <p:clrMapOvr>
    <a:masterClrMapping/>
  </p:clrMapOvr>
  <p:hf hdr="0"/>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and textbox" preserve="1" userDrawn="1">
  <p:cSld name="Content and textbox">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Content Placeholder 2"/>
          <p:cNvSpPr>
            <a:spLocks noGrp="1"/>
          </p:cNvSpPr>
          <p:nvPr>
            <p:ph sz="half" idx="1"/>
          </p:nvPr>
        </p:nvSpPr>
        <p:spPr>
          <a:xfrm>
            <a:off x="624418" y="1893889"/>
            <a:ext cx="5375572" cy="4414837"/>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8" name="Footer Placeholder 7">
            <a:extLst>
              <a:ext uri="{FF2B5EF4-FFF2-40B4-BE49-F238E27FC236}">
                <a16:creationId xmlns:a16="http://schemas.microsoft.com/office/drawing/2014/main" id="{E0AE1520-5274-4A35-8B37-911671647185}"/>
              </a:ext>
            </a:extLst>
          </p:cNvPr>
          <p:cNvSpPr>
            <a:spLocks noGrp="1"/>
          </p:cNvSpPr>
          <p:nvPr>
            <p:ph type="ftr" sz="quarter" idx="10"/>
          </p:nvPr>
        </p:nvSpPr>
        <p:spPr/>
        <p:txBody>
          <a:bodyPr/>
          <a:lstStyle/>
          <a:p>
            <a:r>
              <a:rPr lang="en-US" dirty="0"/>
              <a:t>Belimo 2020</a:t>
            </a:r>
          </a:p>
        </p:txBody>
      </p:sp>
      <p:sp>
        <p:nvSpPr>
          <p:cNvPr id="9" name="Slide Number Placeholder 8">
            <a:extLst>
              <a:ext uri="{FF2B5EF4-FFF2-40B4-BE49-F238E27FC236}">
                <a16:creationId xmlns:a16="http://schemas.microsoft.com/office/drawing/2014/main" id="{F0404AD0-AFF8-4373-8763-0CA6C04BF5D4}"/>
              </a:ext>
            </a:extLst>
          </p:cNvPr>
          <p:cNvSpPr>
            <a:spLocks noGrp="1"/>
          </p:cNvSpPr>
          <p:nvPr>
            <p:ph type="sldNum" sz="quarter" idx="11"/>
          </p:nvPr>
        </p:nvSpPr>
        <p:spPr/>
        <p:txBody>
          <a:bodyPr/>
          <a:lstStyle/>
          <a:p>
            <a:fld id="{0E52F18D-D4F7-46C1-84F5-40564E306400}" type="slidenum">
              <a:rPr lang="en-US" smtClean="0"/>
              <a:pPr/>
              <a:t>‹#›</a:t>
            </a:fld>
            <a:endParaRPr lang="en-US" dirty="0"/>
          </a:p>
        </p:txBody>
      </p:sp>
      <p:sp>
        <p:nvSpPr>
          <p:cNvPr id="10" name="Text Placeholder 9">
            <a:extLst>
              <a:ext uri="{FF2B5EF4-FFF2-40B4-BE49-F238E27FC236}">
                <a16:creationId xmlns:a16="http://schemas.microsoft.com/office/drawing/2014/main" id="{5059FB0C-E2B9-48B0-9B4C-2123663DF978}"/>
              </a:ext>
            </a:extLst>
          </p:cNvPr>
          <p:cNvSpPr>
            <a:spLocks noGrp="1"/>
          </p:cNvSpPr>
          <p:nvPr>
            <p:ph type="body" sz="quarter" idx="12"/>
          </p:nvPr>
        </p:nvSpPr>
        <p:spPr>
          <a:xfrm>
            <a:off x="6192011" y="1893889"/>
            <a:ext cx="5375573" cy="4414837"/>
          </a:xfrm>
          <a:solidFill>
            <a:schemeClr val="accent3"/>
          </a:solidFill>
        </p:spPr>
        <p:txBody>
          <a:bodyPr lIns="216000" tIns="180000" rIns="216000" bIns="180000"/>
          <a:lstStyle>
            <a:lvl1pPr>
              <a:buClr>
                <a:schemeClr val="bg1"/>
              </a:buClr>
              <a:defRPr b="1" spc="-30" baseline="0">
                <a:solidFill>
                  <a:schemeClr val="bg1"/>
                </a:solidFill>
              </a:defRPr>
            </a:lvl1pPr>
            <a:lvl2pPr>
              <a:buClr>
                <a:schemeClr val="bg1"/>
              </a:buClr>
              <a:defRPr b="1" spc="-30" baseline="0">
                <a:solidFill>
                  <a:schemeClr val="bg1"/>
                </a:solidFill>
              </a:defRPr>
            </a:lvl2pPr>
            <a:lvl3pPr>
              <a:buClr>
                <a:schemeClr val="bg1"/>
              </a:buClr>
              <a:defRPr b="1" spc="-30" baseline="0">
                <a:solidFill>
                  <a:schemeClr val="bg1"/>
                </a:solidFill>
              </a:defRPr>
            </a:lvl3pPr>
            <a:lvl4pPr>
              <a:buClr>
                <a:schemeClr val="bg1"/>
              </a:buClr>
              <a:defRPr b="1" spc="-30" baseline="0">
                <a:solidFill>
                  <a:schemeClr val="bg1"/>
                </a:solidFill>
              </a:defRPr>
            </a:lvl4pPr>
            <a:lvl5pPr>
              <a:buClr>
                <a:schemeClr val="bg1"/>
              </a:buClr>
              <a:defRPr b="1" spc="-30" baseline="0">
                <a:solidFill>
                  <a:schemeClr val="bg1"/>
                </a:solidFill>
              </a:defRPr>
            </a:lvl5p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Tree>
    <p:extLst>
      <p:ext uri="{BB962C8B-B14F-4D97-AF65-F5344CB8AC3E}">
        <p14:creationId xmlns:p14="http://schemas.microsoft.com/office/powerpoint/2010/main" val="3056035256"/>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extbox and content" preserve="1" userDrawn="1">
  <p:cSld name="Textbox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Content Placeholder 2"/>
          <p:cNvSpPr>
            <a:spLocks noGrp="1"/>
          </p:cNvSpPr>
          <p:nvPr>
            <p:ph sz="half" idx="1"/>
          </p:nvPr>
        </p:nvSpPr>
        <p:spPr>
          <a:xfrm>
            <a:off x="6192011" y="1893889"/>
            <a:ext cx="5375573" cy="4414837"/>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8" name="Footer Placeholder 7">
            <a:extLst>
              <a:ext uri="{FF2B5EF4-FFF2-40B4-BE49-F238E27FC236}">
                <a16:creationId xmlns:a16="http://schemas.microsoft.com/office/drawing/2014/main" id="{E0AE1520-5274-4A35-8B37-911671647185}"/>
              </a:ext>
            </a:extLst>
          </p:cNvPr>
          <p:cNvSpPr>
            <a:spLocks noGrp="1"/>
          </p:cNvSpPr>
          <p:nvPr>
            <p:ph type="ftr" sz="quarter" idx="10"/>
          </p:nvPr>
        </p:nvSpPr>
        <p:spPr/>
        <p:txBody>
          <a:bodyPr/>
          <a:lstStyle/>
          <a:p>
            <a:r>
              <a:rPr lang="en-US" dirty="0"/>
              <a:t>Belimo 2020</a:t>
            </a:r>
          </a:p>
        </p:txBody>
      </p:sp>
      <p:sp>
        <p:nvSpPr>
          <p:cNvPr id="9" name="Slide Number Placeholder 8">
            <a:extLst>
              <a:ext uri="{FF2B5EF4-FFF2-40B4-BE49-F238E27FC236}">
                <a16:creationId xmlns:a16="http://schemas.microsoft.com/office/drawing/2014/main" id="{F0404AD0-AFF8-4373-8763-0CA6C04BF5D4}"/>
              </a:ext>
            </a:extLst>
          </p:cNvPr>
          <p:cNvSpPr>
            <a:spLocks noGrp="1"/>
          </p:cNvSpPr>
          <p:nvPr>
            <p:ph type="sldNum" sz="quarter" idx="11"/>
          </p:nvPr>
        </p:nvSpPr>
        <p:spPr/>
        <p:txBody>
          <a:bodyPr/>
          <a:lstStyle/>
          <a:p>
            <a:fld id="{4DE8022C-B9C6-4B91-8973-3B76718096D1}" type="slidenum">
              <a:rPr lang="en-US" smtClean="0"/>
              <a:pPr/>
              <a:t>‹#›</a:t>
            </a:fld>
            <a:endParaRPr lang="en-US" dirty="0"/>
          </a:p>
        </p:txBody>
      </p:sp>
      <p:sp>
        <p:nvSpPr>
          <p:cNvPr id="10" name="Text Placeholder 9">
            <a:extLst>
              <a:ext uri="{FF2B5EF4-FFF2-40B4-BE49-F238E27FC236}">
                <a16:creationId xmlns:a16="http://schemas.microsoft.com/office/drawing/2014/main" id="{5059FB0C-E2B9-48B0-9B4C-2123663DF978}"/>
              </a:ext>
            </a:extLst>
          </p:cNvPr>
          <p:cNvSpPr>
            <a:spLocks noGrp="1"/>
          </p:cNvSpPr>
          <p:nvPr>
            <p:ph type="body" sz="quarter" idx="12"/>
          </p:nvPr>
        </p:nvSpPr>
        <p:spPr>
          <a:xfrm>
            <a:off x="624419" y="1893889"/>
            <a:ext cx="5375572" cy="4414837"/>
          </a:xfrm>
          <a:solidFill>
            <a:schemeClr val="accent3"/>
          </a:solidFill>
        </p:spPr>
        <p:txBody>
          <a:bodyPr lIns="216000" tIns="180000" rIns="216000" bIns="180000"/>
          <a:lstStyle>
            <a:lvl1pPr>
              <a:buClr>
                <a:schemeClr val="bg1"/>
              </a:buClr>
              <a:defRPr b="1" spc="-30" baseline="0">
                <a:solidFill>
                  <a:schemeClr val="bg1"/>
                </a:solidFill>
              </a:defRPr>
            </a:lvl1pPr>
            <a:lvl2pPr>
              <a:buClr>
                <a:schemeClr val="bg1"/>
              </a:buClr>
              <a:defRPr b="1" spc="-30" baseline="0">
                <a:solidFill>
                  <a:schemeClr val="bg1"/>
                </a:solidFill>
              </a:defRPr>
            </a:lvl2pPr>
            <a:lvl3pPr>
              <a:buClr>
                <a:schemeClr val="bg1"/>
              </a:buClr>
              <a:defRPr b="1" spc="-30" baseline="0">
                <a:solidFill>
                  <a:schemeClr val="bg1"/>
                </a:solidFill>
              </a:defRPr>
            </a:lvl3pPr>
            <a:lvl4pPr>
              <a:buClr>
                <a:schemeClr val="bg1"/>
              </a:buClr>
              <a:defRPr b="1" spc="-30" baseline="0">
                <a:solidFill>
                  <a:schemeClr val="bg1"/>
                </a:solidFill>
              </a:defRPr>
            </a:lvl4pPr>
            <a:lvl5pPr>
              <a:buClr>
                <a:schemeClr val="bg1"/>
              </a:buClr>
              <a:defRPr b="1" spc="-30" baseline="0">
                <a:solidFill>
                  <a:schemeClr val="bg1"/>
                </a:solidFill>
              </a:defRPr>
            </a:lvl5p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Tree>
    <p:extLst>
      <p:ext uri="{BB962C8B-B14F-4D97-AF65-F5344CB8AC3E}">
        <p14:creationId xmlns:p14="http://schemas.microsoft.com/office/powerpoint/2010/main" val="160521520"/>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ideo slide" preserve="1" userDrawn="1">
  <p:cSld name="Video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8" name="Footer Placeholder 7">
            <a:extLst>
              <a:ext uri="{FF2B5EF4-FFF2-40B4-BE49-F238E27FC236}">
                <a16:creationId xmlns:a16="http://schemas.microsoft.com/office/drawing/2014/main" id="{E0AE1520-5274-4A35-8B37-911671647185}"/>
              </a:ext>
            </a:extLst>
          </p:cNvPr>
          <p:cNvSpPr>
            <a:spLocks noGrp="1"/>
          </p:cNvSpPr>
          <p:nvPr>
            <p:ph type="ftr" sz="quarter" idx="10"/>
          </p:nvPr>
        </p:nvSpPr>
        <p:spPr/>
        <p:txBody>
          <a:bodyPr/>
          <a:lstStyle/>
          <a:p>
            <a:r>
              <a:rPr lang="en-US" dirty="0"/>
              <a:t>Belimo 2020</a:t>
            </a:r>
          </a:p>
        </p:txBody>
      </p:sp>
      <p:sp>
        <p:nvSpPr>
          <p:cNvPr id="9" name="Slide Number Placeholder 8">
            <a:extLst>
              <a:ext uri="{FF2B5EF4-FFF2-40B4-BE49-F238E27FC236}">
                <a16:creationId xmlns:a16="http://schemas.microsoft.com/office/drawing/2014/main" id="{F0404AD0-AFF8-4373-8763-0CA6C04BF5D4}"/>
              </a:ext>
            </a:extLst>
          </p:cNvPr>
          <p:cNvSpPr>
            <a:spLocks noGrp="1"/>
          </p:cNvSpPr>
          <p:nvPr>
            <p:ph type="sldNum" sz="quarter" idx="11"/>
          </p:nvPr>
        </p:nvSpPr>
        <p:spPr/>
        <p:txBody>
          <a:bodyPr/>
          <a:lstStyle/>
          <a:p>
            <a:fld id="{EE2EB7C9-A195-499D-A8E7-DB71F4CC48CE}" type="slidenum">
              <a:rPr lang="en-US" smtClean="0"/>
              <a:pPr/>
              <a:t>‹#›</a:t>
            </a:fld>
            <a:endParaRPr lang="en-US" dirty="0"/>
          </a:p>
        </p:txBody>
      </p:sp>
      <p:sp>
        <p:nvSpPr>
          <p:cNvPr id="5" name="Media Placeholder 4">
            <a:extLst>
              <a:ext uri="{FF2B5EF4-FFF2-40B4-BE49-F238E27FC236}">
                <a16:creationId xmlns:a16="http://schemas.microsoft.com/office/drawing/2014/main" id="{066EEECB-ED56-4BED-B2AD-B3DF2F978782}"/>
              </a:ext>
            </a:extLst>
          </p:cNvPr>
          <p:cNvSpPr>
            <a:spLocks noGrp="1"/>
          </p:cNvSpPr>
          <p:nvPr>
            <p:ph type="media" sz="quarter" idx="12"/>
          </p:nvPr>
        </p:nvSpPr>
        <p:spPr>
          <a:xfrm>
            <a:off x="624418" y="1893889"/>
            <a:ext cx="10943167" cy="4414837"/>
          </a:xfrm>
          <a:noFill/>
        </p:spPr>
        <p:txBody>
          <a:bodyPr/>
          <a:lstStyle>
            <a:lvl1pPr marL="0" indent="0" algn="ctr">
              <a:buNone/>
              <a:defRPr/>
            </a:lvl1pPr>
          </a:lstStyle>
          <a:p>
            <a:r>
              <a:rPr lang="en-US" dirty="0"/>
              <a:t>Mediaclip durch Klicken auf Symbol hinzufügen</a:t>
            </a:r>
          </a:p>
        </p:txBody>
      </p:sp>
    </p:spTree>
    <p:extLst>
      <p:ext uri="{BB962C8B-B14F-4D97-AF65-F5344CB8AC3E}">
        <p14:creationId xmlns:p14="http://schemas.microsoft.com/office/powerpoint/2010/main" val="2323565506"/>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hree Content"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Content Placeholder 2"/>
          <p:cNvSpPr>
            <a:spLocks noGrp="1"/>
          </p:cNvSpPr>
          <p:nvPr>
            <p:ph sz="half" idx="1"/>
          </p:nvPr>
        </p:nvSpPr>
        <p:spPr>
          <a:xfrm>
            <a:off x="624417" y="1893888"/>
            <a:ext cx="3484939" cy="4414838"/>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Content Placeholder 3"/>
          <p:cNvSpPr>
            <a:spLocks noGrp="1"/>
          </p:cNvSpPr>
          <p:nvPr>
            <p:ph sz="half" idx="2"/>
          </p:nvPr>
        </p:nvSpPr>
        <p:spPr>
          <a:xfrm>
            <a:off x="4353529" y="1893888"/>
            <a:ext cx="3484939" cy="4414838"/>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8" name="Footer Placeholder 7">
            <a:extLst>
              <a:ext uri="{FF2B5EF4-FFF2-40B4-BE49-F238E27FC236}">
                <a16:creationId xmlns:a16="http://schemas.microsoft.com/office/drawing/2014/main" id="{E0AE1520-5274-4A35-8B37-911671647185}"/>
              </a:ext>
            </a:extLst>
          </p:cNvPr>
          <p:cNvSpPr>
            <a:spLocks noGrp="1"/>
          </p:cNvSpPr>
          <p:nvPr>
            <p:ph type="ftr" sz="quarter" idx="10"/>
          </p:nvPr>
        </p:nvSpPr>
        <p:spPr/>
        <p:txBody>
          <a:bodyPr/>
          <a:lstStyle/>
          <a:p>
            <a:r>
              <a:rPr lang="en-US" dirty="0"/>
              <a:t>Belimo 2020</a:t>
            </a:r>
          </a:p>
        </p:txBody>
      </p:sp>
      <p:sp>
        <p:nvSpPr>
          <p:cNvPr id="9" name="Slide Number Placeholder 8">
            <a:extLst>
              <a:ext uri="{FF2B5EF4-FFF2-40B4-BE49-F238E27FC236}">
                <a16:creationId xmlns:a16="http://schemas.microsoft.com/office/drawing/2014/main" id="{F0404AD0-AFF8-4373-8763-0CA6C04BF5D4}"/>
              </a:ext>
            </a:extLst>
          </p:cNvPr>
          <p:cNvSpPr>
            <a:spLocks noGrp="1"/>
          </p:cNvSpPr>
          <p:nvPr>
            <p:ph type="sldNum" sz="quarter" idx="11"/>
          </p:nvPr>
        </p:nvSpPr>
        <p:spPr/>
        <p:txBody>
          <a:bodyPr/>
          <a:lstStyle/>
          <a:p>
            <a:fld id="{857551AC-6123-48B1-B518-A6DE498836D3}" type="slidenum">
              <a:rPr lang="en-US" smtClean="0"/>
              <a:pPr/>
              <a:t>‹#›</a:t>
            </a:fld>
            <a:endParaRPr lang="en-US" dirty="0"/>
          </a:p>
        </p:txBody>
      </p:sp>
      <p:sp>
        <p:nvSpPr>
          <p:cNvPr id="12" name="Content Placeholder 3">
            <a:extLst>
              <a:ext uri="{FF2B5EF4-FFF2-40B4-BE49-F238E27FC236}">
                <a16:creationId xmlns:a16="http://schemas.microsoft.com/office/drawing/2014/main" id="{4B338744-10F7-4E61-89AE-83CE07B16422}"/>
              </a:ext>
            </a:extLst>
          </p:cNvPr>
          <p:cNvSpPr>
            <a:spLocks noGrp="1"/>
          </p:cNvSpPr>
          <p:nvPr>
            <p:ph sz="half" idx="12"/>
          </p:nvPr>
        </p:nvSpPr>
        <p:spPr>
          <a:xfrm>
            <a:off x="8082643" y="1893888"/>
            <a:ext cx="3484939" cy="4414838"/>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Tree>
    <p:extLst>
      <p:ext uri="{BB962C8B-B14F-4D97-AF65-F5344CB8AC3E}">
        <p14:creationId xmlns:p14="http://schemas.microsoft.com/office/powerpoint/2010/main" val="809309913"/>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ix images" preserve="1" userDrawn="1">
  <p:cSld name="Six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8" name="Footer Placeholder 7">
            <a:extLst>
              <a:ext uri="{FF2B5EF4-FFF2-40B4-BE49-F238E27FC236}">
                <a16:creationId xmlns:a16="http://schemas.microsoft.com/office/drawing/2014/main" id="{E0AE1520-5274-4A35-8B37-911671647185}"/>
              </a:ext>
            </a:extLst>
          </p:cNvPr>
          <p:cNvSpPr>
            <a:spLocks noGrp="1"/>
          </p:cNvSpPr>
          <p:nvPr>
            <p:ph type="ftr" sz="quarter" idx="10"/>
          </p:nvPr>
        </p:nvSpPr>
        <p:spPr/>
        <p:txBody>
          <a:bodyPr/>
          <a:lstStyle/>
          <a:p>
            <a:r>
              <a:rPr lang="en-US" dirty="0"/>
              <a:t>Belimo 2020</a:t>
            </a:r>
          </a:p>
        </p:txBody>
      </p:sp>
      <p:sp>
        <p:nvSpPr>
          <p:cNvPr id="9" name="Slide Number Placeholder 8">
            <a:extLst>
              <a:ext uri="{FF2B5EF4-FFF2-40B4-BE49-F238E27FC236}">
                <a16:creationId xmlns:a16="http://schemas.microsoft.com/office/drawing/2014/main" id="{F0404AD0-AFF8-4373-8763-0CA6C04BF5D4}"/>
              </a:ext>
            </a:extLst>
          </p:cNvPr>
          <p:cNvSpPr>
            <a:spLocks noGrp="1"/>
          </p:cNvSpPr>
          <p:nvPr>
            <p:ph type="sldNum" sz="quarter" idx="11"/>
          </p:nvPr>
        </p:nvSpPr>
        <p:spPr/>
        <p:txBody>
          <a:bodyPr/>
          <a:lstStyle/>
          <a:p>
            <a:fld id="{FDC32CE0-AD21-4508-8C15-E0C122CE21A9}" type="slidenum">
              <a:rPr lang="en-US" smtClean="0"/>
              <a:pPr/>
              <a:t>‹#›</a:t>
            </a:fld>
            <a:endParaRPr lang="en-US" dirty="0"/>
          </a:p>
        </p:txBody>
      </p:sp>
      <p:sp>
        <p:nvSpPr>
          <p:cNvPr id="16" name="Picture Placeholder 15">
            <a:extLst>
              <a:ext uri="{FF2B5EF4-FFF2-40B4-BE49-F238E27FC236}">
                <a16:creationId xmlns:a16="http://schemas.microsoft.com/office/drawing/2014/main" id="{3FB778EB-BDDC-49AF-B03F-DAB818E2C07D}"/>
              </a:ext>
            </a:extLst>
          </p:cNvPr>
          <p:cNvSpPr>
            <a:spLocks noGrp="1"/>
          </p:cNvSpPr>
          <p:nvPr>
            <p:ph type="pic" sz="quarter" idx="16"/>
          </p:nvPr>
        </p:nvSpPr>
        <p:spPr>
          <a:xfrm>
            <a:off x="624417" y="1893889"/>
            <a:ext cx="3490384" cy="1585913"/>
          </a:xfrm>
          <a:noFill/>
        </p:spPr>
        <p:txBody>
          <a:bodyPr/>
          <a:lstStyle>
            <a:lvl1pPr marL="0" indent="0" algn="ctr">
              <a:buNone/>
              <a:defRPr/>
            </a:lvl1pPr>
          </a:lstStyle>
          <a:p>
            <a:r>
              <a:rPr lang="en-US" dirty="0"/>
              <a:t>Bild durch Klicken auf Symbol hinzufügen</a:t>
            </a:r>
          </a:p>
        </p:txBody>
      </p:sp>
      <p:sp>
        <p:nvSpPr>
          <p:cNvPr id="17" name="Picture Placeholder 15">
            <a:extLst>
              <a:ext uri="{FF2B5EF4-FFF2-40B4-BE49-F238E27FC236}">
                <a16:creationId xmlns:a16="http://schemas.microsoft.com/office/drawing/2014/main" id="{463ED580-8691-4B80-A345-F72ABF9E0D99}"/>
              </a:ext>
            </a:extLst>
          </p:cNvPr>
          <p:cNvSpPr>
            <a:spLocks noGrp="1"/>
          </p:cNvSpPr>
          <p:nvPr>
            <p:ph type="pic" sz="quarter" idx="17"/>
          </p:nvPr>
        </p:nvSpPr>
        <p:spPr>
          <a:xfrm>
            <a:off x="4353529" y="1893889"/>
            <a:ext cx="3490384" cy="1585913"/>
          </a:xfrm>
          <a:noFill/>
        </p:spPr>
        <p:txBody>
          <a:bodyPr/>
          <a:lstStyle>
            <a:lvl1pPr marL="0" indent="0" algn="ctr">
              <a:buNone/>
              <a:defRPr/>
            </a:lvl1pPr>
          </a:lstStyle>
          <a:p>
            <a:r>
              <a:rPr lang="en-US" dirty="0"/>
              <a:t>Bild durch Klicken auf Symbol hinzufügen</a:t>
            </a:r>
          </a:p>
        </p:txBody>
      </p:sp>
      <p:sp>
        <p:nvSpPr>
          <p:cNvPr id="18" name="Picture Placeholder 15">
            <a:extLst>
              <a:ext uri="{FF2B5EF4-FFF2-40B4-BE49-F238E27FC236}">
                <a16:creationId xmlns:a16="http://schemas.microsoft.com/office/drawing/2014/main" id="{92B833DF-947F-40AD-9BD9-E749DA42597B}"/>
              </a:ext>
            </a:extLst>
          </p:cNvPr>
          <p:cNvSpPr>
            <a:spLocks noGrp="1"/>
          </p:cNvSpPr>
          <p:nvPr>
            <p:ph type="pic" sz="quarter" idx="18"/>
          </p:nvPr>
        </p:nvSpPr>
        <p:spPr>
          <a:xfrm>
            <a:off x="8082643" y="1893889"/>
            <a:ext cx="3490384" cy="1585913"/>
          </a:xfrm>
          <a:noFill/>
        </p:spPr>
        <p:txBody>
          <a:bodyPr/>
          <a:lstStyle>
            <a:lvl1pPr marL="0" indent="0" algn="ctr">
              <a:buNone/>
              <a:defRPr/>
            </a:lvl1pPr>
          </a:lstStyle>
          <a:p>
            <a:r>
              <a:rPr lang="en-US" dirty="0"/>
              <a:t>Bild durch Klicken auf Symbol hinzufügen</a:t>
            </a:r>
          </a:p>
        </p:txBody>
      </p:sp>
      <p:sp>
        <p:nvSpPr>
          <p:cNvPr id="20" name="Picture Placeholder 15">
            <a:extLst>
              <a:ext uri="{FF2B5EF4-FFF2-40B4-BE49-F238E27FC236}">
                <a16:creationId xmlns:a16="http://schemas.microsoft.com/office/drawing/2014/main" id="{0F9573DB-1AA5-43E4-8738-5174AFF8F3FD}"/>
              </a:ext>
            </a:extLst>
          </p:cNvPr>
          <p:cNvSpPr>
            <a:spLocks noGrp="1"/>
          </p:cNvSpPr>
          <p:nvPr>
            <p:ph type="pic" sz="quarter" idx="20"/>
          </p:nvPr>
        </p:nvSpPr>
        <p:spPr>
          <a:xfrm>
            <a:off x="639964" y="4221090"/>
            <a:ext cx="3490384" cy="1585913"/>
          </a:xfrm>
          <a:noFill/>
        </p:spPr>
        <p:txBody>
          <a:bodyPr/>
          <a:lstStyle>
            <a:lvl1pPr marL="0" indent="0" algn="ctr">
              <a:buNone/>
              <a:defRPr/>
            </a:lvl1pPr>
          </a:lstStyle>
          <a:p>
            <a:r>
              <a:rPr lang="en-US" dirty="0"/>
              <a:t>Bild durch Klicken auf Symbol hinzufügen</a:t>
            </a:r>
          </a:p>
        </p:txBody>
      </p:sp>
      <p:sp>
        <p:nvSpPr>
          <p:cNvPr id="21" name="Picture Placeholder 15">
            <a:extLst>
              <a:ext uri="{FF2B5EF4-FFF2-40B4-BE49-F238E27FC236}">
                <a16:creationId xmlns:a16="http://schemas.microsoft.com/office/drawing/2014/main" id="{680F5396-1CF3-4B14-892B-C738F2F6AE64}"/>
              </a:ext>
            </a:extLst>
          </p:cNvPr>
          <p:cNvSpPr>
            <a:spLocks noGrp="1"/>
          </p:cNvSpPr>
          <p:nvPr>
            <p:ph type="pic" sz="quarter" idx="21"/>
          </p:nvPr>
        </p:nvSpPr>
        <p:spPr>
          <a:xfrm>
            <a:off x="4347181" y="4221089"/>
            <a:ext cx="3490383" cy="1585913"/>
          </a:xfrm>
          <a:noFill/>
        </p:spPr>
        <p:txBody>
          <a:bodyPr/>
          <a:lstStyle>
            <a:lvl1pPr marL="0" indent="0" algn="ctr">
              <a:buNone/>
              <a:defRPr/>
            </a:lvl1pPr>
          </a:lstStyle>
          <a:p>
            <a:r>
              <a:rPr lang="en-US" dirty="0"/>
              <a:t>Bild durch Klicken auf Symbol hinzufügen</a:t>
            </a:r>
          </a:p>
        </p:txBody>
      </p:sp>
      <p:sp>
        <p:nvSpPr>
          <p:cNvPr id="23" name="Text Placeholder 22">
            <a:extLst>
              <a:ext uri="{FF2B5EF4-FFF2-40B4-BE49-F238E27FC236}">
                <a16:creationId xmlns:a16="http://schemas.microsoft.com/office/drawing/2014/main" id="{001C9B41-2A4F-4B2B-A709-FDF9A7CC0D9C}"/>
              </a:ext>
            </a:extLst>
          </p:cNvPr>
          <p:cNvSpPr>
            <a:spLocks noGrp="1"/>
          </p:cNvSpPr>
          <p:nvPr>
            <p:ph type="body" sz="quarter" idx="22"/>
          </p:nvPr>
        </p:nvSpPr>
        <p:spPr>
          <a:xfrm>
            <a:off x="624418" y="3613151"/>
            <a:ext cx="3484033" cy="430887"/>
          </a:xfrm>
        </p:spPr>
        <p:txBody>
          <a:bodyPr>
            <a:noAutofit/>
          </a:bodyPr>
          <a:lstStyle>
            <a:lvl1pPr marL="0" indent="0">
              <a:lnSpc>
                <a:spcPct val="100000"/>
              </a:lnSpc>
              <a:buNone/>
              <a:defRPr sz="1400" baseline="0"/>
            </a:lvl1pPr>
          </a:lstStyle>
          <a:p>
            <a:pPr lvl="0"/>
            <a:r>
              <a:rPr lang="en-US" dirty="0" err="1"/>
              <a:t>Formatvorlagen</a:t>
            </a:r>
            <a:r>
              <a:rPr lang="en-US" dirty="0"/>
              <a:t> des </a:t>
            </a:r>
            <a:r>
              <a:rPr lang="en-US" dirty="0" err="1"/>
              <a:t>Textmasters</a:t>
            </a:r>
            <a:r>
              <a:rPr lang="en-US" dirty="0"/>
              <a:t> </a:t>
            </a:r>
            <a:r>
              <a:rPr lang="en-US" dirty="0" err="1"/>
              <a:t>bearbeiten</a:t>
            </a:r>
            <a:endParaRPr lang="en-US" dirty="0"/>
          </a:p>
        </p:txBody>
      </p:sp>
      <p:sp>
        <p:nvSpPr>
          <p:cNvPr id="24" name="Text Placeholder 22">
            <a:extLst>
              <a:ext uri="{FF2B5EF4-FFF2-40B4-BE49-F238E27FC236}">
                <a16:creationId xmlns:a16="http://schemas.microsoft.com/office/drawing/2014/main" id="{C56FB70D-BD8D-49BC-A687-8975E162E4E3}"/>
              </a:ext>
            </a:extLst>
          </p:cNvPr>
          <p:cNvSpPr>
            <a:spLocks noGrp="1"/>
          </p:cNvSpPr>
          <p:nvPr>
            <p:ph type="body" sz="quarter" idx="23"/>
          </p:nvPr>
        </p:nvSpPr>
        <p:spPr>
          <a:xfrm>
            <a:off x="8085816" y="3613151"/>
            <a:ext cx="3484033" cy="430887"/>
          </a:xfrm>
        </p:spPr>
        <p:txBody>
          <a:bodyPr>
            <a:noAutofit/>
          </a:bodyPr>
          <a:lstStyle>
            <a:lvl1pPr marL="0" indent="0">
              <a:lnSpc>
                <a:spcPct val="100000"/>
              </a:lnSpc>
              <a:buNone/>
              <a:defRPr sz="1400"/>
            </a:lvl1pPr>
          </a:lstStyle>
          <a:p>
            <a:pPr lvl="0"/>
            <a:r>
              <a:rPr lang="en-US" dirty="0" err="1"/>
              <a:t>Formatvorlagen</a:t>
            </a:r>
            <a:r>
              <a:rPr lang="en-US" dirty="0"/>
              <a:t> des </a:t>
            </a:r>
            <a:r>
              <a:rPr lang="en-US" dirty="0" err="1"/>
              <a:t>Textmasters</a:t>
            </a:r>
            <a:r>
              <a:rPr lang="en-US" dirty="0"/>
              <a:t> </a:t>
            </a:r>
            <a:r>
              <a:rPr lang="en-US" dirty="0" err="1"/>
              <a:t>bearbeiten</a:t>
            </a:r>
            <a:endParaRPr lang="en-US" dirty="0"/>
          </a:p>
        </p:txBody>
      </p:sp>
      <p:sp>
        <p:nvSpPr>
          <p:cNvPr id="25" name="Text Placeholder 22">
            <a:extLst>
              <a:ext uri="{FF2B5EF4-FFF2-40B4-BE49-F238E27FC236}">
                <a16:creationId xmlns:a16="http://schemas.microsoft.com/office/drawing/2014/main" id="{28E011EC-10F8-436E-9DDA-61E1F19DE946}"/>
              </a:ext>
            </a:extLst>
          </p:cNvPr>
          <p:cNvSpPr>
            <a:spLocks noGrp="1"/>
          </p:cNvSpPr>
          <p:nvPr>
            <p:ph type="body" sz="quarter" idx="24"/>
          </p:nvPr>
        </p:nvSpPr>
        <p:spPr>
          <a:xfrm>
            <a:off x="4353530" y="3613151"/>
            <a:ext cx="3484033" cy="430887"/>
          </a:xfrm>
        </p:spPr>
        <p:txBody>
          <a:bodyPr>
            <a:noAutofit/>
          </a:bodyPr>
          <a:lstStyle>
            <a:lvl1pPr marL="0" indent="0">
              <a:lnSpc>
                <a:spcPct val="100000"/>
              </a:lnSpc>
              <a:buNone/>
              <a:defRPr sz="1400"/>
            </a:lvl1pPr>
          </a:lstStyle>
          <a:p>
            <a:pPr lvl="0"/>
            <a:r>
              <a:rPr lang="en-US" dirty="0" err="1"/>
              <a:t>Formatvorlagen</a:t>
            </a:r>
            <a:r>
              <a:rPr lang="en-US" dirty="0"/>
              <a:t> des </a:t>
            </a:r>
            <a:r>
              <a:rPr lang="en-US" dirty="0" err="1"/>
              <a:t>Textmasters</a:t>
            </a:r>
            <a:r>
              <a:rPr lang="en-US" dirty="0"/>
              <a:t> </a:t>
            </a:r>
            <a:r>
              <a:rPr lang="en-US" dirty="0" err="1"/>
              <a:t>bearbeiten</a:t>
            </a:r>
            <a:endParaRPr lang="en-US" dirty="0"/>
          </a:p>
        </p:txBody>
      </p:sp>
      <p:sp>
        <p:nvSpPr>
          <p:cNvPr id="27" name="Text Placeholder 22">
            <a:extLst>
              <a:ext uri="{FF2B5EF4-FFF2-40B4-BE49-F238E27FC236}">
                <a16:creationId xmlns:a16="http://schemas.microsoft.com/office/drawing/2014/main" id="{1E5099FC-074B-460C-9AE2-A19CEFD58BA7}"/>
              </a:ext>
            </a:extLst>
          </p:cNvPr>
          <p:cNvSpPr>
            <a:spLocks noGrp="1"/>
          </p:cNvSpPr>
          <p:nvPr>
            <p:ph type="body" sz="quarter" idx="26"/>
          </p:nvPr>
        </p:nvSpPr>
        <p:spPr>
          <a:xfrm>
            <a:off x="8086269" y="5877783"/>
            <a:ext cx="3484033" cy="430887"/>
          </a:xfrm>
        </p:spPr>
        <p:txBody>
          <a:bodyPr>
            <a:noAutofit/>
          </a:bodyPr>
          <a:lstStyle>
            <a:lvl1pPr marL="0" indent="0">
              <a:lnSpc>
                <a:spcPct val="100000"/>
              </a:lnSpc>
              <a:buNone/>
              <a:defRPr sz="1400"/>
            </a:lvl1pPr>
          </a:lstStyle>
          <a:p>
            <a:pPr lvl="0"/>
            <a:r>
              <a:rPr lang="en-US" dirty="0" err="1"/>
              <a:t>Formatvorlagen</a:t>
            </a:r>
            <a:r>
              <a:rPr lang="en-US" dirty="0"/>
              <a:t> des </a:t>
            </a:r>
            <a:r>
              <a:rPr lang="en-US" dirty="0" err="1"/>
              <a:t>Textmasters</a:t>
            </a:r>
            <a:r>
              <a:rPr lang="en-US" dirty="0"/>
              <a:t> </a:t>
            </a:r>
            <a:r>
              <a:rPr lang="en-US" dirty="0" err="1"/>
              <a:t>bearbeiten</a:t>
            </a:r>
            <a:endParaRPr lang="en-US" dirty="0"/>
          </a:p>
        </p:txBody>
      </p:sp>
      <p:sp>
        <p:nvSpPr>
          <p:cNvPr id="28" name="Text Placeholder 22">
            <a:extLst>
              <a:ext uri="{FF2B5EF4-FFF2-40B4-BE49-F238E27FC236}">
                <a16:creationId xmlns:a16="http://schemas.microsoft.com/office/drawing/2014/main" id="{66CD4C66-5A67-43A7-9B9B-E21BB2496BF7}"/>
              </a:ext>
            </a:extLst>
          </p:cNvPr>
          <p:cNvSpPr>
            <a:spLocks noGrp="1"/>
          </p:cNvSpPr>
          <p:nvPr>
            <p:ph type="body" sz="quarter" idx="27"/>
          </p:nvPr>
        </p:nvSpPr>
        <p:spPr>
          <a:xfrm>
            <a:off x="4353984" y="5877783"/>
            <a:ext cx="3484033" cy="430887"/>
          </a:xfrm>
        </p:spPr>
        <p:txBody>
          <a:bodyPr>
            <a:noAutofit/>
          </a:bodyPr>
          <a:lstStyle>
            <a:lvl1pPr marL="0" indent="0">
              <a:lnSpc>
                <a:spcPct val="100000"/>
              </a:lnSpc>
              <a:buNone/>
              <a:defRPr sz="1400"/>
            </a:lvl1pPr>
          </a:lstStyle>
          <a:p>
            <a:pPr lvl="0"/>
            <a:r>
              <a:rPr lang="en-US" dirty="0" err="1"/>
              <a:t>Formatvorlagen</a:t>
            </a:r>
            <a:r>
              <a:rPr lang="en-US" dirty="0"/>
              <a:t> des </a:t>
            </a:r>
            <a:r>
              <a:rPr lang="en-US" dirty="0" err="1"/>
              <a:t>Textmasters</a:t>
            </a:r>
            <a:r>
              <a:rPr lang="en-US" dirty="0"/>
              <a:t> </a:t>
            </a:r>
            <a:r>
              <a:rPr lang="en-US" dirty="0" err="1"/>
              <a:t>bearbeiten</a:t>
            </a:r>
            <a:endParaRPr lang="en-US" dirty="0"/>
          </a:p>
        </p:txBody>
      </p:sp>
      <p:sp>
        <p:nvSpPr>
          <p:cNvPr id="29" name="Picture Placeholder 15">
            <a:extLst>
              <a:ext uri="{FF2B5EF4-FFF2-40B4-BE49-F238E27FC236}">
                <a16:creationId xmlns:a16="http://schemas.microsoft.com/office/drawing/2014/main" id="{ED6F8856-06D0-4144-BE54-794A295FAA76}"/>
              </a:ext>
            </a:extLst>
          </p:cNvPr>
          <p:cNvSpPr>
            <a:spLocks noGrp="1"/>
          </p:cNvSpPr>
          <p:nvPr>
            <p:ph type="pic" sz="quarter" idx="28"/>
          </p:nvPr>
        </p:nvSpPr>
        <p:spPr>
          <a:xfrm>
            <a:off x="8082642" y="4221089"/>
            <a:ext cx="3490383" cy="1585913"/>
          </a:xfrm>
          <a:noFill/>
        </p:spPr>
        <p:txBody>
          <a:bodyPr/>
          <a:lstStyle>
            <a:lvl1pPr marL="0" indent="0" algn="ctr">
              <a:buNone/>
              <a:defRPr/>
            </a:lvl1pPr>
          </a:lstStyle>
          <a:p>
            <a:r>
              <a:rPr lang="en-US" dirty="0"/>
              <a:t>Bild durch Klicken auf Symbol hinzufügen</a:t>
            </a:r>
          </a:p>
        </p:txBody>
      </p:sp>
      <p:sp>
        <p:nvSpPr>
          <p:cNvPr id="30" name="Text Placeholder 22">
            <a:extLst>
              <a:ext uri="{FF2B5EF4-FFF2-40B4-BE49-F238E27FC236}">
                <a16:creationId xmlns:a16="http://schemas.microsoft.com/office/drawing/2014/main" id="{F2A20350-CF85-46CC-94E5-07F9CAB81C08}"/>
              </a:ext>
            </a:extLst>
          </p:cNvPr>
          <p:cNvSpPr>
            <a:spLocks noGrp="1"/>
          </p:cNvSpPr>
          <p:nvPr>
            <p:ph type="body" sz="quarter" idx="29"/>
          </p:nvPr>
        </p:nvSpPr>
        <p:spPr>
          <a:xfrm>
            <a:off x="624418" y="5877783"/>
            <a:ext cx="3484033" cy="430887"/>
          </a:xfrm>
        </p:spPr>
        <p:txBody>
          <a:bodyPr>
            <a:noAutofit/>
          </a:bodyPr>
          <a:lstStyle>
            <a:lvl1pPr marL="0" indent="0">
              <a:lnSpc>
                <a:spcPct val="100000"/>
              </a:lnSpc>
              <a:buNone/>
              <a:defRPr sz="1400"/>
            </a:lvl1pPr>
          </a:lstStyle>
          <a:p>
            <a:pPr lvl="0"/>
            <a:r>
              <a:rPr lang="en-US" dirty="0" err="1"/>
              <a:t>Formatvorlagen</a:t>
            </a:r>
            <a:r>
              <a:rPr lang="en-US" dirty="0"/>
              <a:t> des </a:t>
            </a:r>
            <a:r>
              <a:rPr lang="en-US" dirty="0" err="1"/>
              <a:t>Textmasters</a:t>
            </a:r>
            <a:r>
              <a:rPr lang="en-US" dirty="0"/>
              <a:t> </a:t>
            </a:r>
            <a:r>
              <a:rPr lang="en-US" dirty="0" err="1"/>
              <a:t>bearbeiten</a:t>
            </a:r>
            <a:endParaRPr lang="en-US" dirty="0"/>
          </a:p>
        </p:txBody>
      </p:sp>
    </p:spTree>
    <p:extLst>
      <p:ext uri="{BB962C8B-B14F-4D97-AF65-F5344CB8AC3E}">
        <p14:creationId xmlns:p14="http://schemas.microsoft.com/office/powerpoint/2010/main" val="2884402329"/>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elve images" preserve="1" userDrawn="1">
  <p:cSld name="Twelve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8" name="Footer Placeholder 7">
            <a:extLst>
              <a:ext uri="{FF2B5EF4-FFF2-40B4-BE49-F238E27FC236}">
                <a16:creationId xmlns:a16="http://schemas.microsoft.com/office/drawing/2014/main" id="{E0AE1520-5274-4A35-8B37-911671647185}"/>
              </a:ext>
            </a:extLst>
          </p:cNvPr>
          <p:cNvSpPr>
            <a:spLocks noGrp="1"/>
          </p:cNvSpPr>
          <p:nvPr>
            <p:ph type="ftr" sz="quarter" idx="10"/>
          </p:nvPr>
        </p:nvSpPr>
        <p:spPr/>
        <p:txBody>
          <a:bodyPr/>
          <a:lstStyle/>
          <a:p>
            <a:r>
              <a:rPr lang="en-US" dirty="0"/>
              <a:t>Belimo 2020</a:t>
            </a:r>
          </a:p>
        </p:txBody>
      </p:sp>
      <p:sp>
        <p:nvSpPr>
          <p:cNvPr id="9" name="Slide Number Placeholder 8">
            <a:extLst>
              <a:ext uri="{FF2B5EF4-FFF2-40B4-BE49-F238E27FC236}">
                <a16:creationId xmlns:a16="http://schemas.microsoft.com/office/drawing/2014/main" id="{F0404AD0-AFF8-4373-8763-0CA6C04BF5D4}"/>
              </a:ext>
            </a:extLst>
          </p:cNvPr>
          <p:cNvSpPr>
            <a:spLocks noGrp="1"/>
          </p:cNvSpPr>
          <p:nvPr>
            <p:ph type="sldNum" sz="quarter" idx="11"/>
          </p:nvPr>
        </p:nvSpPr>
        <p:spPr/>
        <p:txBody>
          <a:bodyPr/>
          <a:lstStyle/>
          <a:p>
            <a:fld id="{7BC11D71-8D97-4FE6-9842-E8EE1D5DB8E6}" type="slidenum">
              <a:rPr lang="en-US" smtClean="0"/>
              <a:pPr/>
              <a:t>‹#›</a:t>
            </a:fld>
            <a:endParaRPr lang="en-US" dirty="0"/>
          </a:p>
        </p:txBody>
      </p:sp>
      <p:sp>
        <p:nvSpPr>
          <p:cNvPr id="16" name="Picture Placeholder 15">
            <a:extLst>
              <a:ext uri="{FF2B5EF4-FFF2-40B4-BE49-F238E27FC236}">
                <a16:creationId xmlns:a16="http://schemas.microsoft.com/office/drawing/2014/main" id="{3FB778EB-BDDC-49AF-B03F-DAB818E2C07D}"/>
              </a:ext>
            </a:extLst>
          </p:cNvPr>
          <p:cNvSpPr>
            <a:spLocks noGrp="1"/>
          </p:cNvSpPr>
          <p:nvPr>
            <p:ph type="pic" sz="quarter" idx="16"/>
          </p:nvPr>
        </p:nvSpPr>
        <p:spPr>
          <a:xfrm>
            <a:off x="624418" y="1893888"/>
            <a:ext cx="2559655" cy="1334000"/>
          </a:xfrm>
          <a:noFill/>
        </p:spPr>
        <p:txBody>
          <a:bodyPr/>
          <a:lstStyle>
            <a:lvl1pPr marL="0" indent="0" algn="ctr">
              <a:buNone/>
              <a:defRPr/>
            </a:lvl1pPr>
          </a:lstStyle>
          <a:p>
            <a:r>
              <a:rPr lang="en-US" dirty="0"/>
              <a:t>Bild durch Klicken auf Symbol hinzufügen</a:t>
            </a:r>
          </a:p>
        </p:txBody>
      </p:sp>
      <p:sp>
        <p:nvSpPr>
          <p:cNvPr id="17" name="Picture Placeholder 15">
            <a:extLst>
              <a:ext uri="{FF2B5EF4-FFF2-40B4-BE49-F238E27FC236}">
                <a16:creationId xmlns:a16="http://schemas.microsoft.com/office/drawing/2014/main" id="{463ED580-8691-4B80-A345-F72ABF9E0D99}"/>
              </a:ext>
            </a:extLst>
          </p:cNvPr>
          <p:cNvSpPr>
            <a:spLocks noGrp="1"/>
          </p:cNvSpPr>
          <p:nvPr>
            <p:ph type="pic" sz="quarter" idx="17"/>
          </p:nvPr>
        </p:nvSpPr>
        <p:spPr>
          <a:xfrm>
            <a:off x="3418922" y="1893888"/>
            <a:ext cx="2559655" cy="1334000"/>
          </a:xfrm>
          <a:noFill/>
        </p:spPr>
        <p:txBody>
          <a:bodyPr/>
          <a:lstStyle>
            <a:lvl1pPr marL="0" indent="0" algn="ctr">
              <a:buNone/>
              <a:defRPr/>
            </a:lvl1pPr>
          </a:lstStyle>
          <a:p>
            <a:r>
              <a:rPr lang="en-US" dirty="0"/>
              <a:t>Bild durch Klicken auf Symbol hinzufügen</a:t>
            </a:r>
          </a:p>
        </p:txBody>
      </p:sp>
      <p:sp>
        <p:nvSpPr>
          <p:cNvPr id="18" name="Picture Placeholder 15">
            <a:extLst>
              <a:ext uri="{FF2B5EF4-FFF2-40B4-BE49-F238E27FC236}">
                <a16:creationId xmlns:a16="http://schemas.microsoft.com/office/drawing/2014/main" id="{92B833DF-947F-40AD-9BD9-E749DA42597B}"/>
              </a:ext>
            </a:extLst>
          </p:cNvPr>
          <p:cNvSpPr>
            <a:spLocks noGrp="1"/>
          </p:cNvSpPr>
          <p:nvPr>
            <p:ph type="pic" sz="quarter" idx="18"/>
          </p:nvPr>
        </p:nvSpPr>
        <p:spPr>
          <a:xfrm>
            <a:off x="6213426" y="1893888"/>
            <a:ext cx="2559655" cy="1334000"/>
          </a:xfrm>
          <a:noFill/>
        </p:spPr>
        <p:txBody>
          <a:bodyPr/>
          <a:lstStyle>
            <a:lvl1pPr marL="0" indent="0" algn="ctr">
              <a:buNone/>
              <a:defRPr/>
            </a:lvl1pPr>
          </a:lstStyle>
          <a:p>
            <a:r>
              <a:rPr lang="en-US" dirty="0"/>
              <a:t>Bild durch Klicken auf Symbol hinzufügen</a:t>
            </a:r>
          </a:p>
        </p:txBody>
      </p:sp>
      <p:sp>
        <p:nvSpPr>
          <p:cNvPr id="20" name="Picture Placeholder 15">
            <a:extLst>
              <a:ext uri="{FF2B5EF4-FFF2-40B4-BE49-F238E27FC236}">
                <a16:creationId xmlns:a16="http://schemas.microsoft.com/office/drawing/2014/main" id="{0F9573DB-1AA5-43E4-8738-5174AFF8F3FD}"/>
              </a:ext>
            </a:extLst>
          </p:cNvPr>
          <p:cNvSpPr>
            <a:spLocks noGrp="1"/>
          </p:cNvSpPr>
          <p:nvPr>
            <p:ph type="pic" sz="quarter" idx="20"/>
          </p:nvPr>
        </p:nvSpPr>
        <p:spPr>
          <a:xfrm>
            <a:off x="3418922" y="3434293"/>
            <a:ext cx="2559655" cy="1334000"/>
          </a:xfrm>
          <a:noFill/>
        </p:spPr>
        <p:txBody>
          <a:bodyPr/>
          <a:lstStyle>
            <a:lvl1pPr marL="0" indent="0" algn="ctr">
              <a:buNone/>
              <a:defRPr/>
            </a:lvl1pPr>
          </a:lstStyle>
          <a:p>
            <a:r>
              <a:rPr lang="en-US" dirty="0"/>
              <a:t>Bild durch Klicken auf Symbol hinzufügen</a:t>
            </a:r>
          </a:p>
        </p:txBody>
      </p:sp>
      <p:sp>
        <p:nvSpPr>
          <p:cNvPr id="21" name="Picture Placeholder 15">
            <a:extLst>
              <a:ext uri="{FF2B5EF4-FFF2-40B4-BE49-F238E27FC236}">
                <a16:creationId xmlns:a16="http://schemas.microsoft.com/office/drawing/2014/main" id="{680F5396-1CF3-4B14-892B-C738F2F6AE64}"/>
              </a:ext>
            </a:extLst>
          </p:cNvPr>
          <p:cNvSpPr>
            <a:spLocks noGrp="1"/>
          </p:cNvSpPr>
          <p:nvPr>
            <p:ph type="pic" sz="quarter" idx="21"/>
          </p:nvPr>
        </p:nvSpPr>
        <p:spPr>
          <a:xfrm>
            <a:off x="6213426" y="3434293"/>
            <a:ext cx="2559655" cy="1334000"/>
          </a:xfrm>
          <a:noFill/>
        </p:spPr>
        <p:txBody>
          <a:bodyPr/>
          <a:lstStyle>
            <a:lvl1pPr marL="0" indent="0" algn="ctr">
              <a:buNone/>
              <a:defRPr/>
            </a:lvl1pPr>
          </a:lstStyle>
          <a:p>
            <a:r>
              <a:rPr lang="en-US" dirty="0"/>
              <a:t>Bild durch Klicken auf Symbol hinzufügen</a:t>
            </a:r>
          </a:p>
        </p:txBody>
      </p:sp>
      <p:sp>
        <p:nvSpPr>
          <p:cNvPr id="29" name="Picture Placeholder 15">
            <a:extLst>
              <a:ext uri="{FF2B5EF4-FFF2-40B4-BE49-F238E27FC236}">
                <a16:creationId xmlns:a16="http://schemas.microsoft.com/office/drawing/2014/main" id="{ED6F8856-06D0-4144-BE54-794A295FAA76}"/>
              </a:ext>
            </a:extLst>
          </p:cNvPr>
          <p:cNvSpPr>
            <a:spLocks noGrp="1"/>
          </p:cNvSpPr>
          <p:nvPr>
            <p:ph type="pic" sz="quarter" idx="28"/>
          </p:nvPr>
        </p:nvSpPr>
        <p:spPr>
          <a:xfrm>
            <a:off x="624418" y="3434293"/>
            <a:ext cx="2559655" cy="1334000"/>
          </a:xfrm>
          <a:noFill/>
        </p:spPr>
        <p:txBody>
          <a:bodyPr/>
          <a:lstStyle>
            <a:lvl1pPr marL="0" indent="0" algn="ctr">
              <a:buNone/>
              <a:defRPr/>
            </a:lvl1pPr>
          </a:lstStyle>
          <a:p>
            <a:r>
              <a:rPr lang="en-US" dirty="0"/>
              <a:t>Bild durch Klicken auf Symbol hinzufügen</a:t>
            </a:r>
          </a:p>
        </p:txBody>
      </p:sp>
      <p:sp>
        <p:nvSpPr>
          <p:cNvPr id="19" name="Picture Placeholder 15">
            <a:extLst>
              <a:ext uri="{FF2B5EF4-FFF2-40B4-BE49-F238E27FC236}">
                <a16:creationId xmlns:a16="http://schemas.microsoft.com/office/drawing/2014/main" id="{F94FD18F-3EA2-4DED-AC79-5C4CD2118BA2}"/>
              </a:ext>
            </a:extLst>
          </p:cNvPr>
          <p:cNvSpPr>
            <a:spLocks noGrp="1"/>
          </p:cNvSpPr>
          <p:nvPr>
            <p:ph type="pic" sz="quarter" idx="29"/>
          </p:nvPr>
        </p:nvSpPr>
        <p:spPr>
          <a:xfrm>
            <a:off x="9007931" y="1893888"/>
            <a:ext cx="2559655" cy="1334000"/>
          </a:xfrm>
          <a:noFill/>
        </p:spPr>
        <p:txBody>
          <a:bodyPr/>
          <a:lstStyle>
            <a:lvl1pPr marL="0" indent="0" algn="ctr">
              <a:buNone/>
              <a:defRPr/>
            </a:lvl1pPr>
          </a:lstStyle>
          <a:p>
            <a:r>
              <a:rPr lang="en-US" dirty="0"/>
              <a:t>Bild durch Klicken auf Symbol hinzufügen</a:t>
            </a:r>
          </a:p>
        </p:txBody>
      </p:sp>
      <p:sp>
        <p:nvSpPr>
          <p:cNvPr id="22" name="Picture Placeholder 15">
            <a:extLst>
              <a:ext uri="{FF2B5EF4-FFF2-40B4-BE49-F238E27FC236}">
                <a16:creationId xmlns:a16="http://schemas.microsoft.com/office/drawing/2014/main" id="{8D9FB38E-67FF-4522-9A37-1FE3A7DEBC4A}"/>
              </a:ext>
            </a:extLst>
          </p:cNvPr>
          <p:cNvSpPr>
            <a:spLocks noGrp="1"/>
          </p:cNvSpPr>
          <p:nvPr>
            <p:ph type="pic" sz="quarter" idx="30"/>
          </p:nvPr>
        </p:nvSpPr>
        <p:spPr>
          <a:xfrm>
            <a:off x="9007931" y="3434293"/>
            <a:ext cx="2559655" cy="1334000"/>
          </a:xfrm>
          <a:noFill/>
        </p:spPr>
        <p:txBody>
          <a:bodyPr/>
          <a:lstStyle>
            <a:lvl1pPr marL="0" indent="0" algn="ctr">
              <a:buNone/>
              <a:defRPr/>
            </a:lvl1pPr>
          </a:lstStyle>
          <a:p>
            <a:r>
              <a:rPr lang="en-US" dirty="0"/>
              <a:t>Bild durch Klicken auf Symbol hinzufügen</a:t>
            </a:r>
          </a:p>
        </p:txBody>
      </p:sp>
      <p:sp>
        <p:nvSpPr>
          <p:cNvPr id="26" name="Picture Placeholder 15">
            <a:extLst>
              <a:ext uri="{FF2B5EF4-FFF2-40B4-BE49-F238E27FC236}">
                <a16:creationId xmlns:a16="http://schemas.microsoft.com/office/drawing/2014/main" id="{96ACC5FC-7C2D-4C86-A768-39A77AA87F03}"/>
              </a:ext>
            </a:extLst>
          </p:cNvPr>
          <p:cNvSpPr>
            <a:spLocks noGrp="1"/>
          </p:cNvSpPr>
          <p:nvPr>
            <p:ph type="pic" sz="quarter" idx="31"/>
          </p:nvPr>
        </p:nvSpPr>
        <p:spPr>
          <a:xfrm>
            <a:off x="3418922" y="4974699"/>
            <a:ext cx="2559655" cy="1334000"/>
          </a:xfrm>
          <a:noFill/>
        </p:spPr>
        <p:txBody>
          <a:bodyPr/>
          <a:lstStyle>
            <a:lvl1pPr marL="0" indent="0" algn="ctr">
              <a:buNone/>
              <a:defRPr/>
            </a:lvl1pPr>
          </a:lstStyle>
          <a:p>
            <a:r>
              <a:rPr lang="en-US" dirty="0"/>
              <a:t>Bild durch Klicken auf Symbol hinzufügen</a:t>
            </a:r>
          </a:p>
        </p:txBody>
      </p:sp>
      <p:sp>
        <p:nvSpPr>
          <p:cNvPr id="31" name="Picture Placeholder 15">
            <a:extLst>
              <a:ext uri="{FF2B5EF4-FFF2-40B4-BE49-F238E27FC236}">
                <a16:creationId xmlns:a16="http://schemas.microsoft.com/office/drawing/2014/main" id="{A34A9644-50FF-4C9E-8DEB-3ED52EBC94C6}"/>
              </a:ext>
            </a:extLst>
          </p:cNvPr>
          <p:cNvSpPr>
            <a:spLocks noGrp="1"/>
          </p:cNvSpPr>
          <p:nvPr>
            <p:ph type="pic" sz="quarter" idx="32"/>
          </p:nvPr>
        </p:nvSpPr>
        <p:spPr>
          <a:xfrm>
            <a:off x="6213426" y="4974699"/>
            <a:ext cx="2559655" cy="1334000"/>
          </a:xfrm>
          <a:noFill/>
        </p:spPr>
        <p:txBody>
          <a:bodyPr/>
          <a:lstStyle>
            <a:lvl1pPr marL="0" indent="0" algn="ctr">
              <a:buNone/>
              <a:defRPr/>
            </a:lvl1pPr>
          </a:lstStyle>
          <a:p>
            <a:r>
              <a:rPr lang="en-US" dirty="0"/>
              <a:t>Bild durch Klicken auf Symbol hinzufügen</a:t>
            </a:r>
          </a:p>
        </p:txBody>
      </p:sp>
      <p:sp>
        <p:nvSpPr>
          <p:cNvPr id="32" name="Picture Placeholder 15">
            <a:extLst>
              <a:ext uri="{FF2B5EF4-FFF2-40B4-BE49-F238E27FC236}">
                <a16:creationId xmlns:a16="http://schemas.microsoft.com/office/drawing/2014/main" id="{735D12FE-C97E-4EAC-A09F-C4B92C908A30}"/>
              </a:ext>
            </a:extLst>
          </p:cNvPr>
          <p:cNvSpPr>
            <a:spLocks noGrp="1"/>
          </p:cNvSpPr>
          <p:nvPr>
            <p:ph type="pic" sz="quarter" idx="33"/>
          </p:nvPr>
        </p:nvSpPr>
        <p:spPr>
          <a:xfrm>
            <a:off x="624418" y="4974699"/>
            <a:ext cx="2559655" cy="1334000"/>
          </a:xfrm>
          <a:noFill/>
        </p:spPr>
        <p:txBody>
          <a:bodyPr/>
          <a:lstStyle>
            <a:lvl1pPr marL="0" indent="0" algn="ctr">
              <a:buNone/>
              <a:defRPr/>
            </a:lvl1pPr>
          </a:lstStyle>
          <a:p>
            <a:r>
              <a:rPr lang="en-US" dirty="0"/>
              <a:t>Bild durch Klicken auf Symbol hinzufügen</a:t>
            </a:r>
          </a:p>
        </p:txBody>
      </p:sp>
      <p:sp>
        <p:nvSpPr>
          <p:cNvPr id="33" name="Picture Placeholder 15">
            <a:extLst>
              <a:ext uri="{FF2B5EF4-FFF2-40B4-BE49-F238E27FC236}">
                <a16:creationId xmlns:a16="http://schemas.microsoft.com/office/drawing/2014/main" id="{3B699549-9F8E-4FE8-8E7F-E8E4275D73CF}"/>
              </a:ext>
            </a:extLst>
          </p:cNvPr>
          <p:cNvSpPr>
            <a:spLocks noGrp="1"/>
          </p:cNvSpPr>
          <p:nvPr>
            <p:ph type="pic" sz="quarter" idx="34"/>
          </p:nvPr>
        </p:nvSpPr>
        <p:spPr>
          <a:xfrm>
            <a:off x="9007931" y="4974699"/>
            <a:ext cx="2559655" cy="1334000"/>
          </a:xfrm>
          <a:noFill/>
        </p:spPr>
        <p:txBody>
          <a:bodyPr/>
          <a:lstStyle>
            <a:lvl1pPr marL="0" indent="0" algn="ctr">
              <a:buNone/>
              <a:defRPr/>
            </a:lvl1pPr>
          </a:lstStyle>
          <a:p>
            <a:r>
              <a:rPr lang="en-US" dirty="0"/>
              <a:t>Bild durch Klicken auf Symbol hinzufügen</a:t>
            </a:r>
          </a:p>
        </p:txBody>
      </p:sp>
    </p:spTree>
    <p:extLst>
      <p:ext uri="{BB962C8B-B14F-4D97-AF65-F5344CB8AC3E}">
        <p14:creationId xmlns:p14="http://schemas.microsoft.com/office/powerpoint/2010/main" val="3231289677"/>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Image and text" preserve="1" userDrawn="1">
  <p:cSld name="Image and tex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43DFEF8-E01E-4E5B-B4FF-C8A33994A22F}"/>
              </a:ext>
            </a:extLst>
          </p:cNvPr>
          <p:cNvSpPr>
            <a:spLocks noGrp="1"/>
          </p:cNvSpPr>
          <p:nvPr>
            <p:ph type="pic" sz="quarter" idx="10"/>
          </p:nvPr>
        </p:nvSpPr>
        <p:spPr>
          <a:xfrm>
            <a:off x="0" y="0"/>
            <a:ext cx="12192000" cy="6858000"/>
          </a:xfrm>
          <a:noFill/>
        </p:spPr>
        <p:txBody>
          <a:bodyPr/>
          <a:lstStyle>
            <a:lvl1pPr marL="0" indent="0" algn="ctr">
              <a:buNone/>
              <a:defRPr/>
            </a:lvl1pPr>
          </a:lstStyle>
          <a:p>
            <a:r>
              <a:rPr lang="en-US" dirty="0"/>
              <a:t>Bild durch Klicken auf Symbol hinzufügen</a:t>
            </a:r>
          </a:p>
        </p:txBody>
      </p:sp>
      <p:sp>
        <p:nvSpPr>
          <p:cNvPr id="6" name="Text Placeholder 5">
            <a:extLst>
              <a:ext uri="{FF2B5EF4-FFF2-40B4-BE49-F238E27FC236}">
                <a16:creationId xmlns:a16="http://schemas.microsoft.com/office/drawing/2014/main" id="{C6D0F761-54BB-40A0-93AA-3E475DA631CB}"/>
              </a:ext>
            </a:extLst>
          </p:cNvPr>
          <p:cNvSpPr>
            <a:spLocks noGrp="1"/>
          </p:cNvSpPr>
          <p:nvPr>
            <p:ph type="body" sz="quarter" idx="11"/>
          </p:nvPr>
        </p:nvSpPr>
        <p:spPr>
          <a:xfrm>
            <a:off x="1" y="3429001"/>
            <a:ext cx="2880000" cy="2879725"/>
          </a:xfrm>
          <a:solidFill>
            <a:schemeClr val="bg2"/>
          </a:solidFill>
        </p:spPr>
        <p:txBody>
          <a:bodyPr lIns="288000" tIns="180000" rIns="216000" bIns="216000"/>
          <a:lstStyle>
            <a:lvl1pPr marL="0" indent="0">
              <a:lnSpc>
                <a:spcPts val="2900"/>
              </a:lnSpc>
              <a:spcBef>
                <a:spcPts val="0"/>
              </a:spcBef>
              <a:buNone/>
              <a:defRPr sz="2500" b="1" spc="-40" baseline="0">
                <a:solidFill>
                  <a:schemeClr val="bg1"/>
                </a:solidFill>
              </a:defRPr>
            </a:lvl1pPr>
          </a:lstStyle>
          <a:p>
            <a:pPr lvl="0"/>
            <a:r>
              <a:rPr lang="en-US" dirty="0" err="1"/>
              <a:t>Formatvorlagen</a:t>
            </a:r>
            <a:r>
              <a:rPr lang="en-US" dirty="0"/>
              <a:t> des </a:t>
            </a:r>
            <a:r>
              <a:rPr lang="en-US" dirty="0" err="1"/>
              <a:t>Textmasters</a:t>
            </a:r>
            <a:r>
              <a:rPr lang="en-US" dirty="0"/>
              <a:t> </a:t>
            </a:r>
            <a:r>
              <a:rPr lang="en-US" dirty="0" err="1"/>
              <a:t>bearbeiten</a:t>
            </a:r>
            <a:endParaRPr lang="en-US" dirty="0"/>
          </a:p>
        </p:txBody>
      </p:sp>
    </p:spTree>
    <p:extLst>
      <p:ext uri="{BB962C8B-B14F-4D97-AF65-F5344CB8AC3E}">
        <p14:creationId xmlns:p14="http://schemas.microsoft.com/office/powerpoint/2010/main" val="3265050300"/>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Image only" preserve="1" userDrawn="1">
  <p:cSld name="Image only">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43DFEF8-E01E-4E5B-B4FF-C8A33994A22F}"/>
              </a:ext>
            </a:extLst>
          </p:cNvPr>
          <p:cNvSpPr>
            <a:spLocks noGrp="1"/>
          </p:cNvSpPr>
          <p:nvPr>
            <p:ph type="pic" sz="quarter" idx="10"/>
          </p:nvPr>
        </p:nvSpPr>
        <p:spPr>
          <a:xfrm>
            <a:off x="0" y="0"/>
            <a:ext cx="12192000" cy="6858000"/>
          </a:xfrm>
          <a:noFill/>
        </p:spPr>
        <p:txBody>
          <a:bodyPr/>
          <a:lstStyle>
            <a:lvl1pPr marL="0" indent="0" algn="ctr">
              <a:buNone/>
              <a:defRPr/>
            </a:lvl1pPr>
          </a:lstStyle>
          <a:p>
            <a:r>
              <a:rPr lang="en-US" dirty="0"/>
              <a:t>Bild durch Klicken auf Symbol hinzufügen</a:t>
            </a:r>
          </a:p>
        </p:txBody>
      </p:sp>
    </p:spTree>
    <p:extLst>
      <p:ext uri="{BB962C8B-B14F-4D97-AF65-F5344CB8AC3E}">
        <p14:creationId xmlns:p14="http://schemas.microsoft.com/office/powerpoint/2010/main" val="1155399404"/>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6" name="Footer Placeholder 5">
            <a:extLst>
              <a:ext uri="{FF2B5EF4-FFF2-40B4-BE49-F238E27FC236}">
                <a16:creationId xmlns:a16="http://schemas.microsoft.com/office/drawing/2014/main" id="{1EC6B45A-EFF1-4E58-9F9A-4127EFA35B22}"/>
              </a:ext>
            </a:extLst>
          </p:cNvPr>
          <p:cNvSpPr>
            <a:spLocks noGrp="1"/>
          </p:cNvSpPr>
          <p:nvPr>
            <p:ph type="ftr" sz="quarter" idx="10"/>
          </p:nvPr>
        </p:nvSpPr>
        <p:spPr/>
        <p:txBody>
          <a:bodyPr/>
          <a:lstStyle/>
          <a:p>
            <a:r>
              <a:rPr lang="en-US" dirty="0"/>
              <a:t>Belimo 2020</a:t>
            </a:r>
          </a:p>
        </p:txBody>
      </p:sp>
      <p:sp>
        <p:nvSpPr>
          <p:cNvPr id="7" name="Slide Number Placeholder 6">
            <a:extLst>
              <a:ext uri="{FF2B5EF4-FFF2-40B4-BE49-F238E27FC236}">
                <a16:creationId xmlns:a16="http://schemas.microsoft.com/office/drawing/2014/main" id="{0B6D9EB9-F9F8-41AB-A00A-D89087D3576D}"/>
              </a:ext>
            </a:extLst>
          </p:cNvPr>
          <p:cNvSpPr>
            <a:spLocks noGrp="1"/>
          </p:cNvSpPr>
          <p:nvPr>
            <p:ph type="sldNum" sz="quarter" idx="11"/>
          </p:nvPr>
        </p:nvSpPr>
        <p:spPr/>
        <p:txBody>
          <a:bodyPr/>
          <a:lstStyle/>
          <a:p>
            <a:fld id="{471C119C-45F9-4C9B-9E95-FA0F9E22DA40}" type="slidenum">
              <a:rPr lang="en-US" smtClean="0"/>
              <a:pPr/>
              <a:t>‹#›</a:t>
            </a:fld>
            <a:endParaRPr lang="en-US" dirty="0"/>
          </a:p>
        </p:txBody>
      </p:sp>
    </p:spTree>
    <p:extLst>
      <p:ext uri="{BB962C8B-B14F-4D97-AF65-F5344CB8AC3E}">
        <p14:creationId xmlns:p14="http://schemas.microsoft.com/office/powerpoint/2010/main" val="3690657215"/>
      </p:ext>
    </p:extLst>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reserve="1">
  <p:cSld name="Leer">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2959274F-7E3D-416A-949B-2EB6E207D397}"/>
              </a:ext>
            </a:extLst>
          </p:cNvPr>
          <p:cNvSpPr>
            <a:spLocks noGrp="1"/>
          </p:cNvSpPr>
          <p:nvPr>
            <p:ph type="ftr" sz="quarter" idx="10"/>
          </p:nvPr>
        </p:nvSpPr>
        <p:spPr/>
        <p:txBody>
          <a:bodyPr/>
          <a:lstStyle/>
          <a:p>
            <a:r>
              <a:rPr lang="en-US" dirty="0"/>
              <a:t>Belimo 2020</a:t>
            </a:r>
          </a:p>
        </p:txBody>
      </p:sp>
      <p:sp>
        <p:nvSpPr>
          <p:cNvPr id="6" name="Slide Number Placeholder 5">
            <a:extLst>
              <a:ext uri="{FF2B5EF4-FFF2-40B4-BE49-F238E27FC236}">
                <a16:creationId xmlns:a16="http://schemas.microsoft.com/office/drawing/2014/main" id="{B5F981EF-CC4D-4625-9F0B-54F2B2E980A6}"/>
              </a:ext>
            </a:extLst>
          </p:cNvPr>
          <p:cNvSpPr>
            <a:spLocks noGrp="1"/>
          </p:cNvSpPr>
          <p:nvPr>
            <p:ph type="sldNum" sz="quarter" idx="11"/>
          </p:nvPr>
        </p:nvSpPr>
        <p:spPr/>
        <p:txBody>
          <a:bodyPr/>
          <a:lstStyle/>
          <a:p>
            <a:fld id="{39D1AED7-B5C4-4772-B3B8-4C6D27ADF4A6}" type="slidenum">
              <a:rPr lang="en-US" smtClean="0"/>
              <a:pPr/>
              <a:t>‹#›</a:t>
            </a:fld>
            <a:endParaRPr lang="en-US" dirty="0"/>
          </a:p>
        </p:txBody>
      </p:sp>
    </p:spTree>
    <p:extLst>
      <p:ext uri="{BB962C8B-B14F-4D97-AF65-F5344CB8AC3E}">
        <p14:creationId xmlns:p14="http://schemas.microsoft.com/office/powerpoint/2010/main" val="456379330"/>
      </p:ext>
    </p:extLst>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able of Contents" type="titleOnly" preserve="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6" name="Footer Placeholder 5">
            <a:extLst>
              <a:ext uri="{FF2B5EF4-FFF2-40B4-BE49-F238E27FC236}">
                <a16:creationId xmlns:a16="http://schemas.microsoft.com/office/drawing/2014/main" id="{1EC6B45A-EFF1-4E58-9F9A-4127EFA35B22}"/>
              </a:ext>
            </a:extLst>
          </p:cNvPr>
          <p:cNvSpPr>
            <a:spLocks noGrp="1"/>
          </p:cNvSpPr>
          <p:nvPr>
            <p:ph type="ftr" sz="quarter" idx="10"/>
          </p:nvPr>
        </p:nvSpPr>
        <p:spPr/>
        <p:txBody>
          <a:bodyPr/>
          <a:lstStyle/>
          <a:p>
            <a:r>
              <a:rPr lang="en-US" dirty="0"/>
              <a:t>Belimo 2020</a:t>
            </a:r>
          </a:p>
        </p:txBody>
      </p:sp>
      <p:sp>
        <p:nvSpPr>
          <p:cNvPr id="7" name="Slide Number Placeholder 6">
            <a:extLst>
              <a:ext uri="{FF2B5EF4-FFF2-40B4-BE49-F238E27FC236}">
                <a16:creationId xmlns:a16="http://schemas.microsoft.com/office/drawing/2014/main" id="{0B6D9EB9-F9F8-41AB-A00A-D89087D3576D}"/>
              </a:ext>
            </a:extLst>
          </p:cNvPr>
          <p:cNvSpPr>
            <a:spLocks noGrp="1"/>
          </p:cNvSpPr>
          <p:nvPr>
            <p:ph type="sldNum" sz="quarter" idx="11"/>
          </p:nvPr>
        </p:nvSpPr>
        <p:spPr/>
        <p:txBody>
          <a:bodyPr/>
          <a:lstStyle/>
          <a:p>
            <a:fld id="{43EE3208-9861-4223-B381-5CC9FD745A0C}" type="slidenum">
              <a:rPr lang="en-US" smtClean="0"/>
              <a:pPr/>
              <a:t>‹#›</a:t>
            </a:fld>
            <a:endParaRPr lang="en-US" dirty="0"/>
          </a:p>
        </p:txBody>
      </p:sp>
    </p:spTree>
    <p:extLst>
      <p:ext uri="{BB962C8B-B14F-4D97-AF65-F5344CB8AC3E}">
        <p14:creationId xmlns:p14="http://schemas.microsoft.com/office/powerpoint/2010/main" val="1574064347"/>
      </p:ext>
    </p:extLst>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Logo" type="blank" preserve="1">
  <p:cSld name="Logo">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61F4B7B6-B0BE-4A29-95E0-E5E0A778A2D1}"/>
              </a:ext>
            </a:extLst>
          </p:cNvPr>
          <p:cNvPicPr>
            <a:picLocks/>
          </p:cNvPicPr>
          <p:nvPr userDrawn="1">
            <p:custDataLst>
              <p:tags r:id="rId2"/>
            </p:custDataLst>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188236" y="2088291"/>
            <a:ext cx="5542959" cy="2127600"/>
          </a:xfrm>
          <a:prstGeom prst="rect">
            <a:avLst/>
          </a:prstGeom>
        </p:spPr>
      </p:pic>
    </p:spTree>
    <p:extLst>
      <p:ext uri="{BB962C8B-B14F-4D97-AF65-F5344CB8AC3E}">
        <p14:creationId xmlns:p14="http://schemas.microsoft.com/office/powerpoint/2010/main" val="610454425"/>
      </p:ext>
    </p:extLst>
  </p:cSld>
  <p:clrMapOvr>
    <a:masterClrMapping/>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yle 1">
    <p:spTree>
      <p:nvGrpSpPr>
        <p:cNvPr id="1" name=""/>
        <p:cNvGrpSpPr/>
        <p:nvPr/>
      </p:nvGrpSpPr>
      <p:grpSpPr>
        <a:xfrm>
          <a:off x="0" y="0"/>
          <a:ext cx="0" cy="0"/>
          <a:chOff x="0" y="0"/>
          <a:chExt cx="0" cy="0"/>
        </a:xfrm>
      </p:grpSpPr>
      <p:sp>
        <p:nvSpPr>
          <p:cNvPr id="3" name="Title 2"/>
          <p:cNvSpPr>
            <a:spLocks noGrp="1"/>
          </p:cNvSpPr>
          <p:nvPr>
            <p:ph type="title"/>
          </p:nvPr>
        </p:nvSpPr>
        <p:spPr>
          <a:xfrm>
            <a:off x="469169" y="586889"/>
            <a:ext cx="11033124" cy="425171"/>
          </a:xfrm>
          <a:prstGeom prst="rect">
            <a:avLst/>
          </a:prstGeom>
        </p:spPr>
        <p:txBody>
          <a:bodyPr vert="horz" lIns="87312" tIns="43656" rIns="87312" bIns="43656" rtlCol="0" anchor="ctr">
            <a:noAutofit/>
          </a:bodyPr>
          <a:lstStyle>
            <a:lvl1pPr>
              <a:defRPr lang="en-GB">
                <a:solidFill>
                  <a:schemeClr val="tx2"/>
                </a:solidFill>
              </a:defRPr>
            </a:lvl1pPr>
          </a:lstStyle>
          <a:p>
            <a:pPr marL="0" lvl="0"/>
            <a:r>
              <a:rPr lang="en-US" dirty="0"/>
              <a:t>Click to edit Master title style</a:t>
            </a:r>
            <a:endParaRPr lang="en-GB" dirty="0"/>
          </a:p>
        </p:txBody>
      </p:sp>
    </p:spTree>
    <p:extLst>
      <p:ext uri="{BB962C8B-B14F-4D97-AF65-F5344CB8AC3E}">
        <p14:creationId xmlns:p14="http://schemas.microsoft.com/office/powerpoint/2010/main" val="1049808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6691" indent="0">
              <a:buNone/>
              <a:defRPr sz="2800"/>
            </a:lvl2pPr>
            <a:lvl3pPr marL="913383" indent="0">
              <a:buNone/>
              <a:defRPr sz="2400"/>
            </a:lvl3pPr>
            <a:lvl4pPr marL="1370074" indent="0">
              <a:buNone/>
              <a:defRPr sz="2000"/>
            </a:lvl4pPr>
            <a:lvl5pPr marL="1826766" indent="0">
              <a:buNone/>
              <a:defRPr sz="2000"/>
            </a:lvl5pPr>
            <a:lvl6pPr marL="2283456" indent="0">
              <a:buNone/>
              <a:defRPr sz="2000"/>
            </a:lvl6pPr>
            <a:lvl7pPr marL="2740150" indent="0">
              <a:buNone/>
              <a:defRPr sz="2000"/>
            </a:lvl7pPr>
            <a:lvl8pPr marL="3196840" indent="0">
              <a:buNone/>
              <a:defRPr sz="2000"/>
            </a:lvl8pPr>
            <a:lvl9pPr marL="3653532"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6691" indent="0">
              <a:buNone/>
              <a:defRPr sz="1200"/>
            </a:lvl2pPr>
            <a:lvl3pPr marL="913383" indent="0">
              <a:buNone/>
              <a:defRPr sz="1000"/>
            </a:lvl3pPr>
            <a:lvl4pPr marL="1370074" indent="0">
              <a:buNone/>
              <a:defRPr sz="900"/>
            </a:lvl4pPr>
            <a:lvl5pPr marL="1826766" indent="0">
              <a:buNone/>
              <a:defRPr sz="900"/>
            </a:lvl5pPr>
            <a:lvl6pPr marL="2283456" indent="0">
              <a:buNone/>
              <a:defRPr sz="900"/>
            </a:lvl6pPr>
            <a:lvl7pPr marL="2740150" indent="0">
              <a:buNone/>
              <a:defRPr sz="900"/>
            </a:lvl7pPr>
            <a:lvl8pPr marL="3196840" indent="0">
              <a:buNone/>
              <a:defRPr sz="900"/>
            </a:lvl8pPr>
            <a:lvl9pPr marL="3653532"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37FF251-CD4B-4A95-8660-B45656BD503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845182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0"/>
          </p:nvPr>
        </p:nvSpPr>
        <p:spPr>
          <a:xfrm>
            <a:off x="9114584" y="6456199"/>
            <a:ext cx="2539773" cy="456527"/>
          </a:xfrm>
          <a:prstGeom prst="rect">
            <a:avLst/>
          </a:prstGeom>
          <a:ln/>
        </p:spPr>
        <p:txBody>
          <a:bodyPr/>
          <a:lstStyle>
            <a:lvl1pPr>
              <a:defRPr/>
            </a:lvl1pPr>
          </a:lstStyle>
          <a:p>
            <a:pPr>
              <a:defRPr/>
            </a:pPr>
            <a:fld id="{1F57CE47-89A6-4AFC-B158-C202D58D1C58}" type="slidenum">
              <a:rPr lang="en-US" altLang="en-US"/>
              <a:pPr>
                <a:defRPr/>
              </a:pPr>
              <a:t>‹#›</a:t>
            </a:fld>
            <a:endParaRPr lang="en-US" altLang="en-US" dirty="0"/>
          </a:p>
        </p:txBody>
      </p:sp>
    </p:spTree>
    <p:extLst>
      <p:ext uri="{BB962C8B-B14F-4D97-AF65-F5344CB8AC3E}">
        <p14:creationId xmlns:p14="http://schemas.microsoft.com/office/powerpoint/2010/main" val="9952239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Title Slide"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4418" y="4221088"/>
            <a:ext cx="10943164" cy="2160240"/>
          </a:xfrm>
        </p:spPr>
        <p:txBody>
          <a:bodyPr anchor="b"/>
          <a:lstStyle>
            <a:lvl1pPr marL="0" indent="0" algn="l">
              <a:lnSpc>
                <a:spcPts val="2100"/>
              </a:lnSpc>
              <a:spcBef>
                <a:spcPts val="0"/>
              </a:spcBef>
              <a:buNone/>
              <a:defRPr sz="20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Formatvorlage</a:t>
            </a:r>
            <a:r>
              <a:rPr lang="en-US" dirty="0"/>
              <a:t> des </a:t>
            </a:r>
            <a:r>
              <a:rPr lang="en-US" dirty="0" err="1"/>
              <a:t>Untertitelmasters</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6" name="Title 1"/>
          <p:cNvSpPr>
            <a:spLocks noGrp="1"/>
          </p:cNvSpPr>
          <p:nvPr>
            <p:ph type="ctrTitle"/>
          </p:nvPr>
        </p:nvSpPr>
        <p:spPr>
          <a:xfrm>
            <a:off x="624418" y="1893888"/>
            <a:ext cx="10943167" cy="2327200"/>
          </a:xfrm>
        </p:spPr>
        <p:txBody>
          <a:bodyPr anchor="t"/>
          <a:lstStyle>
            <a:lvl1pPr algn="l">
              <a:lnSpc>
                <a:spcPts val="5600"/>
              </a:lnSpc>
              <a:defRPr sz="5600" spc="-90" baseline="0"/>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7" name="Text Placeholder 6">
            <a:extLst>
              <a:ext uri="{FF2B5EF4-FFF2-40B4-BE49-F238E27FC236}">
                <a16:creationId xmlns:a16="http://schemas.microsoft.com/office/drawing/2014/main" id="{D9FB5114-788F-43C5-8D05-A367A8D013E0}"/>
              </a:ext>
            </a:extLst>
          </p:cNvPr>
          <p:cNvSpPr>
            <a:spLocks noGrp="1"/>
          </p:cNvSpPr>
          <p:nvPr>
            <p:ph type="body" sz="quarter" idx="10"/>
          </p:nvPr>
        </p:nvSpPr>
        <p:spPr>
          <a:xfrm>
            <a:off x="624418" y="677466"/>
            <a:ext cx="9311517" cy="735310"/>
          </a:xfrm>
        </p:spPr>
        <p:txBody>
          <a:bodyPr/>
          <a:lstStyle>
            <a:lvl1pPr marL="0" indent="0">
              <a:lnSpc>
                <a:spcPts val="2900"/>
              </a:lnSpc>
              <a:buNone/>
              <a:defRPr sz="2700" b="1" spc="-30" baseline="0">
                <a:solidFill>
                  <a:schemeClr val="accent1"/>
                </a:solidFill>
              </a:defRPr>
            </a:lvl1pPr>
          </a:lstStyle>
          <a:p>
            <a:pPr lvl="0"/>
            <a:r>
              <a:rPr lang="en-US" dirty="0" err="1"/>
              <a:t>Formatvorlagen</a:t>
            </a:r>
            <a:r>
              <a:rPr lang="en-US" dirty="0"/>
              <a:t> des </a:t>
            </a:r>
            <a:r>
              <a:rPr lang="en-US" dirty="0" err="1"/>
              <a:t>Textmasters</a:t>
            </a:r>
            <a:r>
              <a:rPr lang="en-US" dirty="0"/>
              <a:t> </a:t>
            </a:r>
            <a:r>
              <a:rPr lang="en-US" dirty="0" err="1"/>
              <a:t>bearbeiten</a:t>
            </a:r>
            <a:endParaRPr lang="en-US" dirty="0"/>
          </a:p>
        </p:txBody>
      </p:sp>
      <p:sp>
        <p:nvSpPr>
          <p:cNvPr id="5" name="Classification" hidden="1"/>
          <p:cNvSpPr txBox="1">
            <a:spLocks/>
          </p:cNvSpPr>
          <p:nvPr userDrawn="1">
            <p:custDataLst>
              <p:tags r:id="rId2"/>
            </p:custDataLst>
          </p:nvPr>
        </p:nvSpPr>
        <p:spPr>
          <a:xfrm>
            <a:off x="8832304" y="6502230"/>
            <a:ext cx="1511399" cy="208800"/>
          </a:xfrm>
          <a:prstGeom prst="rect">
            <a:avLst/>
          </a:prstGeom>
          <a:noFill/>
        </p:spPr>
        <p:txBody>
          <a:bodyPr wrap="square" lIns="0" tIns="0" rIns="0" bIns="0" rtlCol="0" anchor="ctr">
            <a:noAutofit/>
          </a:bodyPr>
          <a:lstStyle/>
          <a:p>
            <a:pPr algn="r"/>
            <a:r>
              <a:rPr lang="en-US" sz="1000" b="1" dirty="0">
                <a:solidFill>
                  <a:schemeClr val="tx1"/>
                </a:solidFill>
                <a:latin typeface="+mn-lt"/>
              </a:rPr>
              <a:t>Classification</a:t>
            </a:r>
          </a:p>
        </p:txBody>
      </p:sp>
      <p:sp>
        <p:nvSpPr>
          <p:cNvPr id="8" name="Status" hidden="1"/>
          <p:cNvSpPr txBox="1">
            <a:spLocks/>
          </p:cNvSpPr>
          <p:nvPr userDrawn="1">
            <p:custDataLst>
              <p:tags r:id="rId3"/>
            </p:custDataLst>
          </p:nvPr>
        </p:nvSpPr>
        <p:spPr>
          <a:xfrm>
            <a:off x="10443419" y="6502230"/>
            <a:ext cx="1125189" cy="208800"/>
          </a:xfrm>
          <a:prstGeom prst="rect">
            <a:avLst/>
          </a:prstGeom>
          <a:noFill/>
        </p:spPr>
        <p:txBody>
          <a:bodyPr wrap="square" lIns="0" tIns="0" rIns="0" bIns="0" rtlCol="0" anchor="ctr">
            <a:noAutofit/>
          </a:bodyPr>
          <a:lstStyle/>
          <a:p>
            <a:pPr algn="r"/>
            <a:r>
              <a:rPr lang="en-US" sz="1000" b="1" dirty="0">
                <a:solidFill>
                  <a:schemeClr val="tx1"/>
                </a:solidFill>
                <a:latin typeface="+mn-lt"/>
              </a:rPr>
              <a:t>Status</a:t>
            </a:r>
          </a:p>
        </p:txBody>
      </p:sp>
      <p:pic>
        <p:nvPicPr>
          <p:cNvPr id="9" name="Picture 8">
            <a:extLst>
              <a:ext uri="{FF2B5EF4-FFF2-40B4-BE49-F238E27FC236}">
                <a16:creationId xmlns:a16="http://schemas.microsoft.com/office/drawing/2014/main" id="{AA6BDE26-663A-4DD0-8702-8BAC89EE122A}"/>
              </a:ext>
            </a:extLst>
          </p:cNvPr>
          <p:cNvPicPr>
            <a:picLocks noChangeAspect="1"/>
          </p:cNvPicPr>
          <p:nvPr userDrawn="1">
            <p:custDataLst>
              <p:tags r:id="rId4"/>
            </p:custDataLst>
          </p:nvPr>
        </p:nvPicPr>
        <p:blipFill>
          <a:blip r:embed="rId6" cstate="screen">
            <a:extLst>
              <a:ext uri="{28A0092B-C50C-407E-A947-70E740481C1C}">
                <a14:useLocalDpi xmlns:a14="http://schemas.microsoft.com/office/drawing/2010/main"/>
              </a:ext>
            </a:extLst>
          </a:blip>
          <a:stretch>
            <a:fillRect/>
          </a:stretch>
        </p:blipFill>
        <p:spPr>
          <a:xfrm>
            <a:off x="10517772" y="604486"/>
            <a:ext cx="1080000" cy="424744"/>
          </a:xfrm>
          <a:prstGeom prst="rect">
            <a:avLst/>
          </a:prstGeom>
        </p:spPr>
      </p:pic>
    </p:spTree>
    <p:extLst>
      <p:ext uri="{BB962C8B-B14F-4D97-AF65-F5344CB8AC3E}">
        <p14:creationId xmlns:p14="http://schemas.microsoft.com/office/powerpoint/2010/main" val="2308449499"/>
      </p:ext>
    </p:extLst>
  </p:cSld>
  <p:clrMapOvr>
    <a:masterClrMapping/>
  </p:clrMapOvr>
  <p:hf hdr="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Title Slide Orange" preserve="1" userDrawn="1">
  <p:cSld name="Title Slide Orange">
    <p:bg>
      <p:bgPr>
        <a:solidFill>
          <a:schemeClr val="bg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4418" y="4221088"/>
            <a:ext cx="10943164" cy="2160240"/>
          </a:xfrm>
        </p:spPr>
        <p:txBody>
          <a:bodyPr anchor="b"/>
          <a:lstStyle>
            <a:lvl1pPr marL="0" indent="0" algn="l">
              <a:lnSpc>
                <a:spcPts val="2100"/>
              </a:lnSpc>
              <a:spcBef>
                <a:spcPts val="0"/>
              </a:spcBef>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Formatvorlage</a:t>
            </a:r>
            <a:r>
              <a:rPr lang="en-US" dirty="0"/>
              <a:t> des </a:t>
            </a:r>
            <a:r>
              <a:rPr lang="en-US" dirty="0" err="1"/>
              <a:t>Untertitelmasters</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13" name="Title 1"/>
          <p:cNvSpPr>
            <a:spLocks noGrp="1"/>
          </p:cNvSpPr>
          <p:nvPr>
            <p:ph type="ctrTitle"/>
          </p:nvPr>
        </p:nvSpPr>
        <p:spPr>
          <a:xfrm>
            <a:off x="624418" y="1893888"/>
            <a:ext cx="10943167" cy="2327200"/>
          </a:xfrm>
        </p:spPr>
        <p:txBody>
          <a:bodyPr anchor="t"/>
          <a:lstStyle>
            <a:lvl1pPr algn="l">
              <a:lnSpc>
                <a:spcPts val="5600"/>
              </a:lnSpc>
              <a:defRPr sz="5600" spc="-90" baseline="0">
                <a:solidFill>
                  <a:schemeClr val="bg1"/>
                </a:solidFill>
              </a:defRPr>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14" name="Text Placeholder 6">
            <a:extLst>
              <a:ext uri="{FF2B5EF4-FFF2-40B4-BE49-F238E27FC236}">
                <a16:creationId xmlns:a16="http://schemas.microsoft.com/office/drawing/2014/main" id="{D9FB5114-788F-43C5-8D05-A367A8D013E0}"/>
              </a:ext>
            </a:extLst>
          </p:cNvPr>
          <p:cNvSpPr>
            <a:spLocks noGrp="1"/>
          </p:cNvSpPr>
          <p:nvPr>
            <p:ph type="body" sz="quarter" idx="10"/>
          </p:nvPr>
        </p:nvSpPr>
        <p:spPr>
          <a:xfrm>
            <a:off x="624418" y="677466"/>
            <a:ext cx="9311517" cy="735310"/>
          </a:xfrm>
        </p:spPr>
        <p:txBody>
          <a:bodyPr/>
          <a:lstStyle>
            <a:lvl1pPr marL="0" indent="0">
              <a:lnSpc>
                <a:spcPts val="2900"/>
              </a:lnSpc>
              <a:buNone/>
              <a:defRPr sz="2700" b="1" spc="-30" baseline="0">
                <a:solidFill>
                  <a:schemeClr val="bg1"/>
                </a:solidFill>
              </a:defRPr>
            </a:lvl1pPr>
          </a:lstStyle>
          <a:p>
            <a:pPr lvl="0"/>
            <a:r>
              <a:rPr lang="en-US" dirty="0" err="1"/>
              <a:t>Formatvorlagen</a:t>
            </a:r>
            <a:r>
              <a:rPr lang="en-US" dirty="0"/>
              <a:t> des </a:t>
            </a:r>
            <a:r>
              <a:rPr lang="en-US" dirty="0" err="1"/>
              <a:t>Textmasters</a:t>
            </a:r>
            <a:r>
              <a:rPr lang="en-US" dirty="0"/>
              <a:t> </a:t>
            </a:r>
            <a:r>
              <a:rPr lang="en-US" dirty="0" err="1"/>
              <a:t>bearbeiten</a:t>
            </a:r>
            <a:endParaRPr lang="en-US" dirty="0"/>
          </a:p>
        </p:txBody>
      </p:sp>
      <p:pic>
        <p:nvPicPr>
          <p:cNvPr id="6" name="Picture 5">
            <a:extLst>
              <a:ext uri="{FF2B5EF4-FFF2-40B4-BE49-F238E27FC236}">
                <a16:creationId xmlns:a16="http://schemas.microsoft.com/office/drawing/2014/main" id="{175FBF08-CC27-44F7-B5AB-BD3EC148142B}"/>
              </a:ext>
            </a:extLst>
          </p:cNvPr>
          <p:cNvPicPr>
            <a:picLocks/>
          </p:cNvPicPr>
          <p:nvPr userDrawn="1">
            <p:custDataLst>
              <p:tags r:id="rId2"/>
            </p:custDataLst>
          </p:nvPr>
        </p:nvPicPr>
        <p:blipFill>
          <a:blip r:embed="rId6" cstate="screen">
            <a:extLst>
              <a:ext uri="{28A0092B-C50C-407E-A947-70E740481C1C}">
                <a14:useLocalDpi xmlns:a14="http://schemas.microsoft.com/office/drawing/2010/main"/>
              </a:ext>
            </a:extLst>
          </a:blip>
          <a:stretch>
            <a:fillRect/>
          </a:stretch>
        </p:blipFill>
        <p:spPr>
          <a:xfrm>
            <a:off x="10524855" y="604801"/>
            <a:ext cx="1080000" cy="424743"/>
          </a:xfrm>
          <a:prstGeom prst="rect">
            <a:avLst/>
          </a:prstGeom>
        </p:spPr>
      </p:pic>
      <p:sp>
        <p:nvSpPr>
          <p:cNvPr id="9" name="Classification" hidden="1"/>
          <p:cNvSpPr txBox="1">
            <a:spLocks/>
          </p:cNvSpPr>
          <p:nvPr userDrawn="1">
            <p:custDataLst>
              <p:tags r:id="rId3"/>
            </p:custDataLst>
          </p:nvPr>
        </p:nvSpPr>
        <p:spPr>
          <a:xfrm>
            <a:off x="8832304" y="6502230"/>
            <a:ext cx="1511399" cy="208800"/>
          </a:xfrm>
          <a:prstGeom prst="rect">
            <a:avLst/>
          </a:prstGeom>
          <a:noFill/>
        </p:spPr>
        <p:txBody>
          <a:bodyPr wrap="square" lIns="0" tIns="0" rIns="0" bIns="0" rtlCol="0" anchor="ctr">
            <a:noAutofit/>
          </a:bodyPr>
          <a:lstStyle/>
          <a:p>
            <a:pPr algn="r"/>
            <a:r>
              <a:rPr lang="en-US" sz="1000" b="1" dirty="0">
                <a:solidFill>
                  <a:schemeClr val="tx1"/>
                </a:solidFill>
                <a:latin typeface="+mn-lt"/>
              </a:rPr>
              <a:t>Classification</a:t>
            </a:r>
          </a:p>
        </p:txBody>
      </p:sp>
      <p:sp>
        <p:nvSpPr>
          <p:cNvPr id="10" name="Status" hidden="1"/>
          <p:cNvSpPr txBox="1">
            <a:spLocks/>
          </p:cNvSpPr>
          <p:nvPr userDrawn="1">
            <p:custDataLst>
              <p:tags r:id="rId4"/>
            </p:custDataLst>
          </p:nvPr>
        </p:nvSpPr>
        <p:spPr>
          <a:xfrm>
            <a:off x="10443419" y="6502230"/>
            <a:ext cx="1125189" cy="208800"/>
          </a:xfrm>
          <a:prstGeom prst="rect">
            <a:avLst/>
          </a:prstGeom>
          <a:noFill/>
        </p:spPr>
        <p:txBody>
          <a:bodyPr wrap="square" lIns="0" tIns="0" rIns="0" bIns="0" rtlCol="0" anchor="ctr">
            <a:noAutofit/>
          </a:bodyPr>
          <a:lstStyle/>
          <a:p>
            <a:pPr algn="r"/>
            <a:r>
              <a:rPr lang="en-US" sz="1000" b="1" dirty="0">
                <a:solidFill>
                  <a:schemeClr val="tx1"/>
                </a:solidFill>
                <a:latin typeface="+mn-lt"/>
              </a:rPr>
              <a:t>Status</a:t>
            </a:r>
          </a:p>
        </p:txBody>
      </p:sp>
    </p:spTree>
    <p:extLst>
      <p:ext uri="{BB962C8B-B14F-4D97-AF65-F5344CB8AC3E}">
        <p14:creationId xmlns:p14="http://schemas.microsoft.com/office/powerpoint/2010/main" val="908388514"/>
      </p:ext>
    </p:extLst>
  </p:cSld>
  <p:clrMapOvr>
    <a:masterClrMapping/>
  </p:clrMapOvr>
  <p:hf hdr="0"/>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C6BE2-C9D4-4B9E-94B1-DB54C03187A5}"/>
              </a:ext>
            </a:extLst>
          </p:cNvPr>
          <p:cNvSpPr>
            <a:spLocks noGrp="1"/>
          </p:cNvSpPr>
          <p:nvPr>
            <p:ph type="title"/>
          </p:nvPr>
        </p:nvSpPr>
        <p:spPr>
          <a:xfrm>
            <a:off x="623887" y="1890713"/>
            <a:ext cx="10944225" cy="1322263"/>
          </a:xfrm>
        </p:spPr>
        <p:txBody>
          <a:bodyPr anchor="t"/>
          <a:lstStyle>
            <a:lvl1pPr>
              <a:lnSpc>
                <a:spcPts val="5600"/>
              </a:lnSpc>
              <a:defRPr sz="5600" spc="-90" baseline="0"/>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Text Placeholder 2">
            <a:extLst>
              <a:ext uri="{FF2B5EF4-FFF2-40B4-BE49-F238E27FC236}">
                <a16:creationId xmlns:a16="http://schemas.microsoft.com/office/drawing/2014/main" id="{42694EBF-C3D1-4C1C-9A39-6170589151DC}"/>
              </a:ext>
            </a:extLst>
          </p:cNvPr>
          <p:cNvSpPr>
            <a:spLocks noGrp="1"/>
          </p:cNvSpPr>
          <p:nvPr>
            <p:ph type="body" idx="1"/>
          </p:nvPr>
        </p:nvSpPr>
        <p:spPr>
          <a:xfrm>
            <a:off x="623887" y="3501008"/>
            <a:ext cx="10944226" cy="1656184"/>
          </a:xfrm>
        </p:spPr>
        <p:txBody>
          <a:bodyPr/>
          <a:lstStyle>
            <a:lvl1pPr marL="0" indent="0">
              <a:lnSpc>
                <a:spcPts val="2100"/>
              </a:lnSpc>
              <a:buNone/>
              <a:defRPr sz="2000" b="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Formatvorlagen</a:t>
            </a:r>
            <a:r>
              <a:rPr lang="en-US" dirty="0"/>
              <a:t> des </a:t>
            </a:r>
            <a:r>
              <a:rPr lang="en-US" dirty="0" err="1"/>
              <a:t>Textmasters</a:t>
            </a:r>
            <a:r>
              <a:rPr lang="en-US" dirty="0"/>
              <a:t> </a:t>
            </a:r>
            <a:r>
              <a:rPr lang="en-US" dirty="0" err="1"/>
              <a:t>bearbeiten</a:t>
            </a:r>
            <a:endParaRPr lang="en-US" dirty="0"/>
          </a:p>
        </p:txBody>
      </p:sp>
      <p:sp>
        <p:nvSpPr>
          <p:cNvPr id="7" name="Footer Placeholder 6">
            <a:extLst>
              <a:ext uri="{FF2B5EF4-FFF2-40B4-BE49-F238E27FC236}">
                <a16:creationId xmlns:a16="http://schemas.microsoft.com/office/drawing/2014/main" id="{278A5755-521A-41EA-865B-2552213D0498}"/>
              </a:ext>
            </a:extLst>
          </p:cNvPr>
          <p:cNvSpPr>
            <a:spLocks noGrp="1"/>
          </p:cNvSpPr>
          <p:nvPr>
            <p:ph type="ftr" sz="quarter" idx="10"/>
          </p:nvPr>
        </p:nvSpPr>
        <p:spPr/>
        <p:txBody>
          <a:bodyPr/>
          <a:lstStyle/>
          <a:p>
            <a:r>
              <a:rPr lang="en-US" dirty="0"/>
              <a:t>Belimo 2020</a:t>
            </a:r>
          </a:p>
        </p:txBody>
      </p:sp>
      <p:sp>
        <p:nvSpPr>
          <p:cNvPr id="8" name="Slide Number Placeholder 7">
            <a:extLst>
              <a:ext uri="{FF2B5EF4-FFF2-40B4-BE49-F238E27FC236}">
                <a16:creationId xmlns:a16="http://schemas.microsoft.com/office/drawing/2014/main" id="{3251BBFF-D374-466F-A576-40B2F5493718}"/>
              </a:ext>
            </a:extLst>
          </p:cNvPr>
          <p:cNvSpPr>
            <a:spLocks noGrp="1"/>
          </p:cNvSpPr>
          <p:nvPr>
            <p:ph type="sldNum" sz="quarter" idx="11"/>
          </p:nvPr>
        </p:nvSpPr>
        <p:spPr/>
        <p:txBody>
          <a:bodyPr/>
          <a:lstStyle/>
          <a:p>
            <a:fld id="{7474D868-30E3-4D67-BCEE-4FE4722D308F}" type="slidenum">
              <a:rPr lang="en-US" smtClean="0"/>
              <a:pPr/>
              <a:t>‹#›</a:t>
            </a:fld>
            <a:endParaRPr lang="en-US" dirty="0"/>
          </a:p>
        </p:txBody>
      </p:sp>
    </p:spTree>
    <p:extLst>
      <p:ext uri="{BB962C8B-B14F-4D97-AF65-F5344CB8AC3E}">
        <p14:creationId xmlns:p14="http://schemas.microsoft.com/office/powerpoint/2010/main" val="137121092"/>
      </p:ext>
    </p:extLst>
  </p:cSld>
  <p:clrMapOvr>
    <a:masterClrMapping/>
  </p:clrMapOvr>
  <p:hf hdr="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Section Header (orange)" type="secHead" preserve="1">
  <p:cSld name="Section Header (orang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C6BE2-C9D4-4B9E-94B1-DB54C03187A5}"/>
              </a:ext>
            </a:extLst>
          </p:cNvPr>
          <p:cNvSpPr>
            <a:spLocks noGrp="1"/>
          </p:cNvSpPr>
          <p:nvPr>
            <p:ph type="title"/>
          </p:nvPr>
        </p:nvSpPr>
        <p:spPr>
          <a:xfrm>
            <a:off x="623887" y="1890713"/>
            <a:ext cx="10944225" cy="1322263"/>
          </a:xfrm>
        </p:spPr>
        <p:txBody>
          <a:bodyPr anchor="t"/>
          <a:lstStyle>
            <a:lvl1pPr>
              <a:lnSpc>
                <a:spcPts val="5600"/>
              </a:lnSpc>
              <a:defRPr sz="5600" spc="-90" baseline="0">
                <a:solidFill>
                  <a:schemeClr val="bg1"/>
                </a:solidFill>
              </a:defRPr>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Text Placeholder 2">
            <a:extLst>
              <a:ext uri="{FF2B5EF4-FFF2-40B4-BE49-F238E27FC236}">
                <a16:creationId xmlns:a16="http://schemas.microsoft.com/office/drawing/2014/main" id="{42694EBF-C3D1-4C1C-9A39-6170589151DC}"/>
              </a:ext>
            </a:extLst>
          </p:cNvPr>
          <p:cNvSpPr>
            <a:spLocks noGrp="1"/>
          </p:cNvSpPr>
          <p:nvPr>
            <p:ph type="body" idx="1"/>
          </p:nvPr>
        </p:nvSpPr>
        <p:spPr>
          <a:xfrm>
            <a:off x="623887" y="3501008"/>
            <a:ext cx="10944226" cy="1656184"/>
          </a:xfrm>
        </p:spPr>
        <p:txBody>
          <a:bodyPr/>
          <a:lstStyle>
            <a:lvl1pPr marL="0" indent="0">
              <a:lnSpc>
                <a:spcPts val="2100"/>
              </a:lnSpc>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Formatvorlagen</a:t>
            </a:r>
            <a:r>
              <a:rPr lang="en-US" dirty="0"/>
              <a:t> des </a:t>
            </a:r>
            <a:r>
              <a:rPr lang="en-US" dirty="0" err="1"/>
              <a:t>Textmasters</a:t>
            </a:r>
            <a:r>
              <a:rPr lang="en-US" dirty="0"/>
              <a:t> </a:t>
            </a:r>
            <a:r>
              <a:rPr lang="en-US" dirty="0" err="1"/>
              <a:t>bearbeiten</a:t>
            </a:r>
            <a:endParaRPr lang="en-US" dirty="0"/>
          </a:p>
        </p:txBody>
      </p:sp>
      <p:sp>
        <p:nvSpPr>
          <p:cNvPr id="7" name="Footer Placeholder 6">
            <a:extLst>
              <a:ext uri="{FF2B5EF4-FFF2-40B4-BE49-F238E27FC236}">
                <a16:creationId xmlns:a16="http://schemas.microsoft.com/office/drawing/2014/main" id="{278A5755-521A-41EA-865B-2552213D0498}"/>
              </a:ext>
            </a:extLst>
          </p:cNvPr>
          <p:cNvSpPr>
            <a:spLocks noGrp="1"/>
          </p:cNvSpPr>
          <p:nvPr>
            <p:ph type="ftr" sz="quarter" idx="10"/>
          </p:nvPr>
        </p:nvSpPr>
        <p:spPr/>
        <p:txBody>
          <a:bodyPr/>
          <a:lstStyle>
            <a:lvl1pPr>
              <a:defRPr>
                <a:solidFill>
                  <a:schemeClr val="bg1"/>
                </a:solidFill>
              </a:defRPr>
            </a:lvl1pPr>
          </a:lstStyle>
          <a:p>
            <a:r>
              <a:rPr lang="en-US" dirty="0"/>
              <a:t>Belimo 2020</a:t>
            </a:r>
          </a:p>
        </p:txBody>
      </p:sp>
      <p:sp>
        <p:nvSpPr>
          <p:cNvPr id="8" name="Slide Number Placeholder 7">
            <a:extLst>
              <a:ext uri="{FF2B5EF4-FFF2-40B4-BE49-F238E27FC236}">
                <a16:creationId xmlns:a16="http://schemas.microsoft.com/office/drawing/2014/main" id="{3251BBFF-D374-466F-A576-40B2F5493718}"/>
              </a:ext>
            </a:extLst>
          </p:cNvPr>
          <p:cNvSpPr>
            <a:spLocks noGrp="1"/>
          </p:cNvSpPr>
          <p:nvPr>
            <p:ph type="sldNum" sz="quarter" idx="11"/>
          </p:nvPr>
        </p:nvSpPr>
        <p:spPr/>
        <p:txBody>
          <a:bodyPr/>
          <a:lstStyle>
            <a:lvl1pPr>
              <a:defRPr>
                <a:solidFill>
                  <a:schemeClr val="bg1"/>
                </a:solidFill>
              </a:defRPr>
            </a:lvl1pPr>
          </a:lstStyle>
          <a:p>
            <a:fld id="{0A1984BC-67CA-4D20-90E1-FCC22BD21EE2}" type="slidenum">
              <a:rPr lang="en-US" smtClean="0"/>
              <a:pPr/>
              <a:t>‹#›</a:t>
            </a:fld>
            <a:endParaRPr lang="en-US" dirty="0"/>
          </a:p>
        </p:txBody>
      </p:sp>
      <p:pic>
        <p:nvPicPr>
          <p:cNvPr id="6" name="Picture 5">
            <a:extLst>
              <a:ext uri="{FF2B5EF4-FFF2-40B4-BE49-F238E27FC236}">
                <a16:creationId xmlns:a16="http://schemas.microsoft.com/office/drawing/2014/main" id="{D7F428ED-8510-4AD4-A518-3035D91A916F}"/>
              </a:ext>
            </a:extLst>
          </p:cNvPr>
          <p:cNvPicPr>
            <a:picLocks/>
          </p:cNvPicPr>
          <p:nvPr userDrawn="1">
            <p:custDataLst>
              <p:tags r:id="rId2"/>
            </p:custDataLst>
          </p:nvPr>
        </p:nvPicPr>
        <p:blipFill>
          <a:blip r:embed="rId4" cstate="screen">
            <a:extLst>
              <a:ext uri="{28A0092B-C50C-407E-A947-70E740481C1C}">
                <a14:useLocalDpi xmlns:a14="http://schemas.microsoft.com/office/drawing/2010/main"/>
              </a:ext>
            </a:extLst>
          </a:blip>
          <a:stretch>
            <a:fillRect/>
          </a:stretch>
        </p:blipFill>
        <p:spPr>
          <a:xfrm>
            <a:off x="10524855" y="604801"/>
            <a:ext cx="1080000" cy="424743"/>
          </a:xfrm>
          <a:prstGeom prst="rect">
            <a:avLst/>
          </a:prstGeom>
        </p:spPr>
      </p:pic>
    </p:spTree>
    <p:extLst>
      <p:ext uri="{BB962C8B-B14F-4D97-AF65-F5344CB8AC3E}">
        <p14:creationId xmlns:p14="http://schemas.microsoft.com/office/powerpoint/2010/main" val="4091516652"/>
      </p:ext>
    </p:extLst>
  </p:cSld>
  <p:clrMapOvr>
    <a:masterClrMapping/>
  </p:clrMapOvr>
  <p:hf hdr="0"/>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Content"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7" name="Footer Placeholder 6">
            <a:extLst>
              <a:ext uri="{FF2B5EF4-FFF2-40B4-BE49-F238E27FC236}">
                <a16:creationId xmlns:a16="http://schemas.microsoft.com/office/drawing/2014/main" id="{8F20CF55-B30E-43E7-ABCC-044896AEC555}"/>
              </a:ext>
            </a:extLst>
          </p:cNvPr>
          <p:cNvSpPr>
            <a:spLocks noGrp="1"/>
          </p:cNvSpPr>
          <p:nvPr>
            <p:ph type="ftr" sz="quarter" idx="10"/>
          </p:nvPr>
        </p:nvSpPr>
        <p:spPr/>
        <p:txBody>
          <a:bodyPr/>
          <a:lstStyle/>
          <a:p>
            <a:r>
              <a:rPr lang="en-US" dirty="0"/>
              <a:t>Belimo 2020</a:t>
            </a:r>
          </a:p>
        </p:txBody>
      </p:sp>
      <p:sp>
        <p:nvSpPr>
          <p:cNvPr id="8" name="Slide Number Placeholder 7">
            <a:extLst>
              <a:ext uri="{FF2B5EF4-FFF2-40B4-BE49-F238E27FC236}">
                <a16:creationId xmlns:a16="http://schemas.microsoft.com/office/drawing/2014/main" id="{D30C117E-D536-4BA0-9BDF-C42FAF356D2F}"/>
              </a:ext>
            </a:extLst>
          </p:cNvPr>
          <p:cNvSpPr>
            <a:spLocks noGrp="1"/>
          </p:cNvSpPr>
          <p:nvPr>
            <p:ph type="sldNum" sz="quarter" idx="11"/>
          </p:nvPr>
        </p:nvSpPr>
        <p:spPr/>
        <p:txBody>
          <a:bodyPr/>
          <a:lstStyle/>
          <a:p>
            <a:fld id="{43BB6A0D-1711-44A4-8C60-72A7EECC5477}" type="slidenum">
              <a:rPr lang="en-US" smtClean="0"/>
              <a:pPr/>
              <a:t>‹#›</a:t>
            </a:fld>
            <a:endParaRPr lang="en-US" dirty="0"/>
          </a:p>
        </p:txBody>
      </p:sp>
      <p:sp>
        <p:nvSpPr>
          <p:cNvPr id="5" name="Content Placeholder 4"/>
          <p:cNvSpPr>
            <a:spLocks noGrp="1"/>
          </p:cNvSpPr>
          <p:nvPr>
            <p:ph sz="quarter" idx="12"/>
          </p:nvPr>
        </p:nvSpPr>
        <p:spPr>
          <a:xfrm>
            <a:off x="624418" y="1893888"/>
            <a:ext cx="10943167" cy="4414838"/>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Tree>
    <p:extLst>
      <p:ext uri="{BB962C8B-B14F-4D97-AF65-F5344CB8AC3E}">
        <p14:creationId xmlns:p14="http://schemas.microsoft.com/office/powerpoint/2010/main" val="2404569152"/>
      </p:ext>
    </p:extLst>
  </p:cSld>
  <p:clrMapOvr>
    <a:masterClrMapping/>
  </p:clrMapOvr>
  <p:hf hdr="0"/>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Content"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Content Placeholder 2"/>
          <p:cNvSpPr>
            <a:spLocks noGrp="1"/>
          </p:cNvSpPr>
          <p:nvPr>
            <p:ph sz="half" idx="1"/>
          </p:nvPr>
        </p:nvSpPr>
        <p:spPr>
          <a:xfrm>
            <a:off x="624418" y="1893889"/>
            <a:ext cx="5375572" cy="4414837"/>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Content Placeholder 3"/>
          <p:cNvSpPr>
            <a:spLocks noGrp="1"/>
          </p:cNvSpPr>
          <p:nvPr>
            <p:ph sz="half" idx="2"/>
          </p:nvPr>
        </p:nvSpPr>
        <p:spPr>
          <a:xfrm>
            <a:off x="6192011" y="1893889"/>
            <a:ext cx="5375573" cy="4414837"/>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8" name="Footer Placeholder 7">
            <a:extLst>
              <a:ext uri="{FF2B5EF4-FFF2-40B4-BE49-F238E27FC236}">
                <a16:creationId xmlns:a16="http://schemas.microsoft.com/office/drawing/2014/main" id="{E0AE1520-5274-4A35-8B37-911671647185}"/>
              </a:ext>
            </a:extLst>
          </p:cNvPr>
          <p:cNvSpPr>
            <a:spLocks noGrp="1"/>
          </p:cNvSpPr>
          <p:nvPr>
            <p:ph type="ftr" sz="quarter" idx="10"/>
          </p:nvPr>
        </p:nvSpPr>
        <p:spPr/>
        <p:txBody>
          <a:bodyPr/>
          <a:lstStyle/>
          <a:p>
            <a:r>
              <a:rPr lang="en-US" dirty="0"/>
              <a:t>Belimo 2020</a:t>
            </a:r>
          </a:p>
        </p:txBody>
      </p:sp>
      <p:sp>
        <p:nvSpPr>
          <p:cNvPr id="9" name="Slide Number Placeholder 8">
            <a:extLst>
              <a:ext uri="{FF2B5EF4-FFF2-40B4-BE49-F238E27FC236}">
                <a16:creationId xmlns:a16="http://schemas.microsoft.com/office/drawing/2014/main" id="{F0404AD0-AFF8-4373-8763-0CA6C04BF5D4}"/>
              </a:ext>
            </a:extLst>
          </p:cNvPr>
          <p:cNvSpPr>
            <a:spLocks noGrp="1"/>
          </p:cNvSpPr>
          <p:nvPr>
            <p:ph type="sldNum" sz="quarter" idx="11"/>
          </p:nvPr>
        </p:nvSpPr>
        <p:spPr/>
        <p:txBody>
          <a:bodyPr/>
          <a:lstStyle/>
          <a:p>
            <a:fld id="{ECFE3937-FF64-46BF-8DBC-51E7EE7D7013}" type="slidenum">
              <a:rPr lang="en-US" smtClean="0"/>
              <a:pPr/>
              <a:t>‹#›</a:t>
            </a:fld>
            <a:endParaRPr lang="en-US" dirty="0"/>
          </a:p>
        </p:txBody>
      </p:sp>
    </p:spTree>
    <p:extLst>
      <p:ext uri="{BB962C8B-B14F-4D97-AF65-F5344CB8AC3E}">
        <p14:creationId xmlns:p14="http://schemas.microsoft.com/office/powerpoint/2010/main" val="526663011"/>
      </p:ext>
    </p:extLst>
  </p:cSld>
  <p:clrMapOvr>
    <a:masterClrMapping/>
  </p:clrMapOvr>
  <p:hf hdr="0"/>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and image" preserve="1" userDrawn="1">
  <p:cSld name="Content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Content Placeholder 2"/>
          <p:cNvSpPr>
            <a:spLocks noGrp="1"/>
          </p:cNvSpPr>
          <p:nvPr>
            <p:ph sz="half" idx="1"/>
          </p:nvPr>
        </p:nvSpPr>
        <p:spPr>
          <a:xfrm>
            <a:off x="624418" y="1893889"/>
            <a:ext cx="5375572" cy="4414837"/>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8" name="Footer Placeholder 7">
            <a:extLst>
              <a:ext uri="{FF2B5EF4-FFF2-40B4-BE49-F238E27FC236}">
                <a16:creationId xmlns:a16="http://schemas.microsoft.com/office/drawing/2014/main" id="{E0AE1520-5274-4A35-8B37-911671647185}"/>
              </a:ext>
            </a:extLst>
          </p:cNvPr>
          <p:cNvSpPr>
            <a:spLocks noGrp="1"/>
          </p:cNvSpPr>
          <p:nvPr>
            <p:ph type="ftr" sz="quarter" idx="10"/>
          </p:nvPr>
        </p:nvSpPr>
        <p:spPr/>
        <p:txBody>
          <a:bodyPr/>
          <a:lstStyle/>
          <a:p>
            <a:r>
              <a:rPr lang="en-US" dirty="0"/>
              <a:t>Belimo 2020</a:t>
            </a:r>
          </a:p>
        </p:txBody>
      </p:sp>
      <p:sp>
        <p:nvSpPr>
          <p:cNvPr id="9" name="Slide Number Placeholder 8">
            <a:extLst>
              <a:ext uri="{FF2B5EF4-FFF2-40B4-BE49-F238E27FC236}">
                <a16:creationId xmlns:a16="http://schemas.microsoft.com/office/drawing/2014/main" id="{F0404AD0-AFF8-4373-8763-0CA6C04BF5D4}"/>
              </a:ext>
            </a:extLst>
          </p:cNvPr>
          <p:cNvSpPr>
            <a:spLocks noGrp="1"/>
          </p:cNvSpPr>
          <p:nvPr>
            <p:ph type="sldNum" sz="quarter" idx="11"/>
          </p:nvPr>
        </p:nvSpPr>
        <p:spPr/>
        <p:txBody>
          <a:bodyPr/>
          <a:lstStyle/>
          <a:p>
            <a:fld id="{7EC15104-0F53-443A-954A-6870F84B7C28}" type="slidenum">
              <a:rPr lang="en-US" smtClean="0"/>
              <a:pPr/>
              <a:t>‹#›</a:t>
            </a:fld>
            <a:endParaRPr lang="en-US" dirty="0"/>
          </a:p>
        </p:txBody>
      </p:sp>
      <p:sp>
        <p:nvSpPr>
          <p:cNvPr id="6" name="Picture Placeholder 5"/>
          <p:cNvSpPr>
            <a:spLocks noGrp="1"/>
          </p:cNvSpPr>
          <p:nvPr>
            <p:ph type="pic" sz="quarter" idx="12"/>
          </p:nvPr>
        </p:nvSpPr>
        <p:spPr>
          <a:xfrm>
            <a:off x="6192011" y="1893889"/>
            <a:ext cx="5375573" cy="4414837"/>
          </a:xfrm>
        </p:spPr>
        <p:txBody>
          <a:bodyPr/>
          <a:lstStyle>
            <a:lvl1pPr marL="0" indent="0" algn="ctr">
              <a:buNone/>
              <a:defRPr/>
            </a:lvl1pPr>
          </a:lstStyle>
          <a:p>
            <a:r>
              <a:rPr lang="en-US" dirty="0"/>
              <a:t>Bild durch Klicken auf Symbol hinzufügen</a:t>
            </a:r>
          </a:p>
        </p:txBody>
      </p:sp>
    </p:spTree>
    <p:extLst>
      <p:ext uri="{BB962C8B-B14F-4D97-AF65-F5344CB8AC3E}">
        <p14:creationId xmlns:p14="http://schemas.microsoft.com/office/powerpoint/2010/main" val="2272419797"/>
      </p:ext>
    </p:extLst>
  </p:cSld>
  <p:clrMapOvr>
    <a:masterClrMapping/>
  </p:clrMapOvr>
  <p:hf hdr="0"/>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Image and content" preserve="1" userDrawn="1">
  <p:cSld name="Imag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4" name="Content Placeholder 3"/>
          <p:cNvSpPr>
            <a:spLocks noGrp="1"/>
          </p:cNvSpPr>
          <p:nvPr>
            <p:ph sz="half" idx="2"/>
          </p:nvPr>
        </p:nvSpPr>
        <p:spPr>
          <a:xfrm>
            <a:off x="6192011" y="1893889"/>
            <a:ext cx="5375573" cy="4414837"/>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8" name="Footer Placeholder 7">
            <a:extLst>
              <a:ext uri="{FF2B5EF4-FFF2-40B4-BE49-F238E27FC236}">
                <a16:creationId xmlns:a16="http://schemas.microsoft.com/office/drawing/2014/main" id="{E0AE1520-5274-4A35-8B37-911671647185}"/>
              </a:ext>
            </a:extLst>
          </p:cNvPr>
          <p:cNvSpPr>
            <a:spLocks noGrp="1"/>
          </p:cNvSpPr>
          <p:nvPr>
            <p:ph type="ftr" sz="quarter" idx="10"/>
          </p:nvPr>
        </p:nvSpPr>
        <p:spPr/>
        <p:txBody>
          <a:bodyPr/>
          <a:lstStyle/>
          <a:p>
            <a:r>
              <a:rPr lang="en-US" dirty="0"/>
              <a:t>Belimo 2020</a:t>
            </a:r>
          </a:p>
        </p:txBody>
      </p:sp>
      <p:sp>
        <p:nvSpPr>
          <p:cNvPr id="9" name="Slide Number Placeholder 8">
            <a:extLst>
              <a:ext uri="{FF2B5EF4-FFF2-40B4-BE49-F238E27FC236}">
                <a16:creationId xmlns:a16="http://schemas.microsoft.com/office/drawing/2014/main" id="{F0404AD0-AFF8-4373-8763-0CA6C04BF5D4}"/>
              </a:ext>
            </a:extLst>
          </p:cNvPr>
          <p:cNvSpPr>
            <a:spLocks noGrp="1"/>
          </p:cNvSpPr>
          <p:nvPr>
            <p:ph type="sldNum" sz="quarter" idx="11"/>
          </p:nvPr>
        </p:nvSpPr>
        <p:spPr/>
        <p:txBody>
          <a:bodyPr/>
          <a:lstStyle/>
          <a:p>
            <a:fld id="{940E1F36-C071-4DBA-B487-D4D46CF31B36}" type="slidenum">
              <a:rPr lang="en-US" smtClean="0"/>
              <a:pPr/>
              <a:t>‹#›</a:t>
            </a:fld>
            <a:endParaRPr lang="en-US" dirty="0"/>
          </a:p>
        </p:txBody>
      </p:sp>
      <p:sp>
        <p:nvSpPr>
          <p:cNvPr id="6" name="Picture Placeholder 5"/>
          <p:cNvSpPr>
            <a:spLocks noGrp="1"/>
          </p:cNvSpPr>
          <p:nvPr>
            <p:ph type="pic" sz="quarter" idx="12"/>
          </p:nvPr>
        </p:nvSpPr>
        <p:spPr>
          <a:xfrm>
            <a:off x="624418" y="1893889"/>
            <a:ext cx="5375572" cy="4414837"/>
          </a:xfrm>
        </p:spPr>
        <p:txBody>
          <a:bodyPr/>
          <a:lstStyle>
            <a:lvl1pPr marL="0" indent="0" algn="ctr">
              <a:buNone/>
              <a:defRPr/>
            </a:lvl1pPr>
          </a:lstStyle>
          <a:p>
            <a:r>
              <a:rPr lang="en-US" dirty="0"/>
              <a:t>Bild durch Klicken auf Symbol hinzufügen</a:t>
            </a:r>
          </a:p>
        </p:txBody>
      </p:sp>
    </p:spTree>
    <p:extLst>
      <p:ext uri="{BB962C8B-B14F-4D97-AF65-F5344CB8AC3E}">
        <p14:creationId xmlns:p14="http://schemas.microsoft.com/office/powerpoint/2010/main" val="179210034"/>
      </p:ext>
    </p:extLst>
  </p:cSld>
  <p:clrMapOvr>
    <a:masterClrMapping/>
  </p:clrMapOvr>
  <p:hf hdr="0"/>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ntent and textbox" preserve="1" userDrawn="1">
  <p:cSld name="Content and textbox">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Content Placeholder 2"/>
          <p:cNvSpPr>
            <a:spLocks noGrp="1"/>
          </p:cNvSpPr>
          <p:nvPr>
            <p:ph sz="half" idx="1"/>
          </p:nvPr>
        </p:nvSpPr>
        <p:spPr>
          <a:xfrm>
            <a:off x="624418" y="1893889"/>
            <a:ext cx="5375572" cy="4414837"/>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8" name="Footer Placeholder 7">
            <a:extLst>
              <a:ext uri="{FF2B5EF4-FFF2-40B4-BE49-F238E27FC236}">
                <a16:creationId xmlns:a16="http://schemas.microsoft.com/office/drawing/2014/main" id="{E0AE1520-5274-4A35-8B37-911671647185}"/>
              </a:ext>
            </a:extLst>
          </p:cNvPr>
          <p:cNvSpPr>
            <a:spLocks noGrp="1"/>
          </p:cNvSpPr>
          <p:nvPr>
            <p:ph type="ftr" sz="quarter" idx="10"/>
          </p:nvPr>
        </p:nvSpPr>
        <p:spPr/>
        <p:txBody>
          <a:bodyPr/>
          <a:lstStyle/>
          <a:p>
            <a:r>
              <a:rPr lang="en-US" dirty="0"/>
              <a:t>Belimo 2020</a:t>
            </a:r>
          </a:p>
        </p:txBody>
      </p:sp>
      <p:sp>
        <p:nvSpPr>
          <p:cNvPr id="9" name="Slide Number Placeholder 8">
            <a:extLst>
              <a:ext uri="{FF2B5EF4-FFF2-40B4-BE49-F238E27FC236}">
                <a16:creationId xmlns:a16="http://schemas.microsoft.com/office/drawing/2014/main" id="{F0404AD0-AFF8-4373-8763-0CA6C04BF5D4}"/>
              </a:ext>
            </a:extLst>
          </p:cNvPr>
          <p:cNvSpPr>
            <a:spLocks noGrp="1"/>
          </p:cNvSpPr>
          <p:nvPr>
            <p:ph type="sldNum" sz="quarter" idx="11"/>
          </p:nvPr>
        </p:nvSpPr>
        <p:spPr/>
        <p:txBody>
          <a:bodyPr/>
          <a:lstStyle/>
          <a:p>
            <a:fld id="{C340E5E6-6282-4763-9443-51A400080779}" type="slidenum">
              <a:rPr lang="en-US" smtClean="0"/>
              <a:pPr/>
              <a:t>‹#›</a:t>
            </a:fld>
            <a:endParaRPr lang="en-US" dirty="0"/>
          </a:p>
        </p:txBody>
      </p:sp>
      <p:sp>
        <p:nvSpPr>
          <p:cNvPr id="10" name="Text Placeholder 9">
            <a:extLst>
              <a:ext uri="{FF2B5EF4-FFF2-40B4-BE49-F238E27FC236}">
                <a16:creationId xmlns:a16="http://schemas.microsoft.com/office/drawing/2014/main" id="{5059FB0C-E2B9-48B0-9B4C-2123663DF978}"/>
              </a:ext>
            </a:extLst>
          </p:cNvPr>
          <p:cNvSpPr>
            <a:spLocks noGrp="1"/>
          </p:cNvSpPr>
          <p:nvPr>
            <p:ph type="body" sz="quarter" idx="12"/>
          </p:nvPr>
        </p:nvSpPr>
        <p:spPr>
          <a:xfrm>
            <a:off x="6192011" y="1893889"/>
            <a:ext cx="5375573" cy="4414837"/>
          </a:xfrm>
          <a:solidFill>
            <a:schemeClr val="accent3"/>
          </a:solidFill>
        </p:spPr>
        <p:txBody>
          <a:bodyPr lIns="216000" tIns="180000" rIns="216000" bIns="180000"/>
          <a:lstStyle>
            <a:lvl1pPr>
              <a:buClr>
                <a:schemeClr val="bg1"/>
              </a:buClr>
              <a:defRPr b="1" spc="-30" baseline="0">
                <a:solidFill>
                  <a:schemeClr val="bg1"/>
                </a:solidFill>
              </a:defRPr>
            </a:lvl1pPr>
            <a:lvl2pPr>
              <a:buClr>
                <a:schemeClr val="bg1"/>
              </a:buClr>
              <a:defRPr b="1" spc="-30" baseline="0">
                <a:solidFill>
                  <a:schemeClr val="bg1"/>
                </a:solidFill>
              </a:defRPr>
            </a:lvl2pPr>
            <a:lvl3pPr>
              <a:buClr>
                <a:schemeClr val="bg1"/>
              </a:buClr>
              <a:defRPr b="1" spc="-30" baseline="0">
                <a:solidFill>
                  <a:schemeClr val="bg1"/>
                </a:solidFill>
              </a:defRPr>
            </a:lvl3pPr>
            <a:lvl4pPr>
              <a:buClr>
                <a:schemeClr val="bg1"/>
              </a:buClr>
              <a:defRPr b="1" spc="-30" baseline="0">
                <a:solidFill>
                  <a:schemeClr val="bg1"/>
                </a:solidFill>
              </a:defRPr>
            </a:lvl4pPr>
            <a:lvl5pPr>
              <a:buClr>
                <a:schemeClr val="bg1"/>
              </a:buClr>
              <a:defRPr b="1" spc="-30" baseline="0">
                <a:solidFill>
                  <a:schemeClr val="bg1"/>
                </a:solidFill>
              </a:defRPr>
            </a:lvl5p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Tree>
    <p:extLst>
      <p:ext uri="{BB962C8B-B14F-4D97-AF65-F5344CB8AC3E}">
        <p14:creationId xmlns:p14="http://schemas.microsoft.com/office/powerpoint/2010/main" val="3460841590"/>
      </p:ext>
    </p:extLst>
  </p:cSld>
  <p:clrMapOvr>
    <a:masterClrMapping/>
  </p:clrMapOvr>
  <p:hf hdr="0"/>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extbox and content" preserve="1" userDrawn="1">
  <p:cSld name="Textbox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Content Placeholder 2"/>
          <p:cNvSpPr>
            <a:spLocks noGrp="1"/>
          </p:cNvSpPr>
          <p:nvPr>
            <p:ph sz="half" idx="1"/>
          </p:nvPr>
        </p:nvSpPr>
        <p:spPr>
          <a:xfrm>
            <a:off x="6192011" y="1893889"/>
            <a:ext cx="5375573" cy="4414837"/>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8" name="Footer Placeholder 7">
            <a:extLst>
              <a:ext uri="{FF2B5EF4-FFF2-40B4-BE49-F238E27FC236}">
                <a16:creationId xmlns:a16="http://schemas.microsoft.com/office/drawing/2014/main" id="{E0AE1520-5274-4A35-8B37-911671647185}"/>
              </a:ext>
            </a:extLst>
          </p:cNvPr>
          <p:cNvSpPr>
            <a:spLocks noGrp="1"/>
          </p:cNvSpPr>
          <p:nvPr>
            <p:ph type="ftr" sz="quarter" idx="10"/>
          </p:nvPr>
        </p:nvSpPr>
        <p:spPr/>
        <p:txBody>
          <a:bodyPr/>
          <a:lstStyle/>
          <a:p>
            <a:r>
              <a:rPr lang="en-US" dirty="0"/>
              <a:t>Belimo 2020</a:t>
            </a:r>
          </a:p>
        </p:txBody>
      </p:sp>
      <p:sp>
        <p:nvSpPr>
          <p:cNvPr id="9" name="Slide Number Placeholder 8">
            <a:extLst>
              <a:ext uri="{FF2B5EF4-FFF2-40B4-BE49-F238E27FC236}">
                <a16:creationId xmlns:a16="http://schemas.microsoft.com/office/drawing/2014/main" id="{F0404AD0-AFF8-4373-8763-0CA6C04BF5D4}"/>
              </a:ext>
            </a:extLst>
          </p:cNvPr>
          <p:cNvSpPr>
            <a:spLocks noGrp="1"/>
          </p:cNvSpPr>
          <p:nvPr>
            <p:ph type="sldNum" sz="quarter" idx="11"/>
          </p:nvPr>
        </p:nvSpPr>
        <p:spPr/>
        <p:txBody>
          <a:bodyPr/>
          <a:lstStyle/>
          <a:p>
            <a:fld id="{766C40F9-C5B0-4A55-887B-9D0CC70AA446}" type="slidenum">
              <a:rPr lang="en-US" smtClean="0"/>
              <a:pPr/>
              <a:t>‹#›</a:t>
            </a:fld>
            <a:endParaRPr lang="en-US" dirty="0"/>
          </a:p>
        </p:txBody>
      </p:sp>
      <p:sp>
        <p:nvSpPr>
          <p:cNvPr id="10" name="Text Placeholder 9">
            <a:extLst>
              <a:ext uri="{FF2B5EF4-FFF2-40B4-BE49-F238E27FC236}">
                <a16:creationId xmlns:a16="http://schemas.microsoft.com/office/drawing/2014/main" id="{5059FB0C-E2B9-48B0-9B4C-2123663DF978}"/>
              </a:ext>
            </a:extLst>
          </p:cNvPr>
          <p:cNvSpPr>
            <a:spLocks noGrp="1"/>
          </p:cNvSpPr>
          <p:nvPr>
            <p:ph type="body" sz="quarter" idx="12"/>
          </p:nvPr>
        </p:nvSpPr>
        <p:spPr>
          <a:xfrm>
            <a:off x="624419" y="1893889"/>
            <a:ext cx="5375572" cy="4414837"/>
          </a:xfrm>
          <a:solidFill>
            <a:schemeClr val="accent3"/>
          </a:solidFill>
        </p:spPr>
        <p:txBody>
          <a:bodyPr lIns="216000" tIns="180000" rIns="216000" bIns="180000"/>
          <a:lstStyle>
            <a:lvl1pPr>
              <a:buClr>
                <a:schemeClr val="bg1"/>
              </a:buClr>
              <a:defRPr b="1" spc="-30" baseline="0">
                <a:solidFill>
                  <a:schemeClr val="bg1"/>
                </a:solidFill>
              </a:defRPr>
            </a:lvl1pPr>
            <a:lvl2pPr>
              <a:buClr>
                <a:schemeClr val="bg1"/>
              </a:buClr>
              <a:defRPr b="1" spc="-30" baseline="0">
                <a:solidFill>
                  <a:schemeClr val="bg1"/>
                </a:solidFill>
              </a:defRPr>
            </a:lvl2pPr>
            <a:lvl3pPr>
              <a:buClr>
                <a:schemeClr val="bg1"/>
              </a:buClr>
              <a:defRPr b="1" spc="-30" baseline="0">
                <a:solidFill>
                  <a:schemeClr val="bg1"/>
                </a:solidFill>
              </a:defRPr>
            </a:lvl3pPr>
            <a:lvl4pPr>
              <a:buClr>
                <a:schemeClr val="bg1"/>
              </a:buClr>
              <a:defRPr b="1" spc="-30" baseline="0">
                <a:solidFill>
                  <a:schemeClr val="bg1"/>
                </a:solidFill>
              </a:defRPr>
            </a:lvl4pPr>
            <a:lvl5pPr>
              <a:buClr>
                <a:schemeClr val="bg1"/>
              </a:buClr>
              <a:defRPr b="1" spc="-30" baseline="0">
                <a:solidFill>
                  <a:schemeClr val="bg1"/>
                </a:solidFill>
              </a:defRPr>
            </a:lvl5p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Tree>
    <p:extLst>
      <p:ext uri="{BB962C8B-B14F-4D97-AF65-F5344CB8AC3E}">
        <p14:creationId xmlns:p14="http://schemas.microsoft.com/office/powerpoint/2010/main" val="2311043785"/>
      </p:ext>
    </p:extLst>
  </p:cSld>
  <p:clrMapOvr>
    <a:masterClrMapping/>
  </p:clrMapOvr>
  <p:hf hdr="0"/>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Video slide" preserve="1" userDrawn="1">
  <p:cSld name="Video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8" name="Footer Placeholder 7">
            <a:extLst>
              <a:ext uri="{FF2B5EF4-FFF2-40B4-BE49-F238E27FC236}">
                <a16:creationId xmlns:a16="http://schemas.microsoft.com/office/drawing/2014/main" id="{E0AE1520-5274-4A35-8B37-911671647185}"/>
              </a:ext>
            </a:extLst>
          </p:cNvPr>
          <p:cNvSpPr>
            <a:spLocks noGrp="1"/>
          </p:cNvSpPr>
          <p:nvPr>
            <p:ph type="ftr" sz="quarter" idx="10"/>
          </p:nvPr>
        </p:nvSpPr>
        <p:spPr/>
        <p:txBody>
          <a:bodyPr/>
          <a:lstStyle/>
          <a:p>
            <a:r>
              <a:rPr lang="en-US" dirty="0"/>
              <a:t>Belimo 2020</a:t>
            </a:r>
          </a:p>
        </p:txBody>
      </p:sp>
      <p:sp>
        <p:nvSpPr>
          <p:cNvPr id="9" name="Slide Number Placeholder 8">
            <a:extLst>
              <a:ext uri="{FF2B5EF4-FFF2-40B4-BE49-F238E27FC236}">
                <a16:creationId xmlns:a16="http://schemas.microsoft.com/office/drawing/2014/main" id="{F0404AD0-AFF8-4373-8763-0CA6C04BF5D4}"/>
              </a:ext>
            </a:extLst>
          </p:cNvPr>
          <p:cNvSpPr>
            <a:spLocks noGrp="1"/>
          </p:cNvSpPr>
          <p:nvPr>
            <p:ph type="sldNum" sz="quarter" idx="11"/>
          </p:nvPr>
        </p:nvSpPr>
        <p:spPr/>
        <p:txBody>
          <a:bodyPr/>
          <a:lstStyle/>
          <a:p>
            <a:fld id="{942DE459-D434-4FDE-B102-290AAC3ADB53}" type="slidenum">
              <a:rPr lang="en-US" smtClean="0"/>
              <a:pPr/>
              <a:t>‹#›</a:t>
            </a:fld>
            <a:endParaRPr lang="en-US" dirty="0"/>
          </a:p>
        </p:txBody>
      </p:sp>
      <p:sp>
        <p:nvSpPr>
          <p:cNvPr id="5" name="Media Placeholder 4">
            <a:extLst>
              <a:ext uri="{FF2B5EF4-FFF2-40B4-BE49-F238E27FC236}">
                <a16:creationId xmlns:a16="http://schemas.microsoft.com/office/drawing/2014/main" id="{066EEECB-ED56-4BED-B2AD-B3DF2F978782}"/>
              </a:ext>
            </a:extLst>
          </p:cNvPr>
          <p:cNvSpPr>
            <a:spLocks noGrp="1"/>
          </p:cNvSpPr>
          <p:nvPr>
            <p:ph type="media" sz="quarter" idx="12"/>
          </p:nvPr>
        </p:nvSpPr>
        <p:spPr>
          <a:xfrm>
            <a:off x="624418" y="1893889"/>
            <a:ext cx="10943167" cy="4414837"/>
          </a:xfrm>
          <a:noFill/>
        </p:spPr>
        <p:txBody>
          <a:bodyPr/>
          <a:lstStyle>
            <a:lvl1pPr marL="0" indent="0" algn="ctr">
              <a:buNone/>
              <a:defRPr/>
            </a:lvl1pPr>
          </a:lstStyle>
          <a:p>
            <a:r>
              <a:rPr lang="en-US" dirty="0"/>
              <a:t>Mediaclip durch Klicken auf Symbol hinzufügen</a:t>
            </a:r>
          </a:p>
        </p:txBody>
      </p:sp>
    </p:spTree>
    <p:extLst>
      <p:ext uri="{BB962C8B-B14F-4D97-AF65-F5344CB8AC3E}">
        <p14:creationId xmlns:p14="http://schemas.microsoft.com/office/powerpoint/2010/main" val="1687693003"/>
      </p:ext>
    </p:extLst>
  </p:cSld>
  <p:clrMapOvr>
    <a:masterClrMapping/>
  </p:clrMapOvr>
  <p:hf hdr="0"/>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hree Content"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Content Placeholder 2"/>
          <p:cNvSpPr>
            <a:spLocks noGrp="1"/>
          </p:cNvSpPr>
          <p:nvPr>
            <p:ph sz="half" idx="1"/>
          </p:nvPr>
        </p:nvSpPr>
        <p:spPr>
          <a:xfrm>
            <a:off x="624417" y="1893888"/>
            <a:ext cx="3484939" cy="4414838"/>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Content Placeholder 3"/>
          <p:cNvSpPr>
            <a:spLocks noGrp="1"/>
          </p:cNvSpPr>
          <p:nvPr>
            <p:ph sz="half" idx="2"/>
          </p:nvPr>
        </p:nvSpPr>
        <p:spPr>
          <a:xfrm>
            <a:off x="4353529" y="1893888"/>
            <a:ext cx="3484939" cy="4414838"/>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8" name="Footer Placeholder 7">
            <a:extLst>
              <a:ext uri="{FF2B5EF4-FFF2-40B4-BE49-F238E27FC236}">
                <a16:creationId xmlns:a16="http://schemas.microsoft.com/office/drawing/2014/main" id="{E0AE1520-5274-4A35-8B37-911671647185}"/>
              </a:ext>
            </a:extLst>
          </p:cNvPr>
          <p:cNvSpPr>
            <a:spLocks noGrp="1"/>
          </p:cNvSpPr>
          <p:nvPr>
            <p:ph type="ftr" sz="quarter" idx="10"/>
          </p:nvPr>
        </p:nvSpPr>
        <p:spPr/>
        <p:txBody>
          <a:bodyPr/>
          <a:lstStyle/>
          <a:p>
            <a:r>
              <a:rPr lang="en-US" dirty="0"/>
              <a:t>Belimo 2020</a:t>
            </a:r>
          </a:p>
        </p:txBody>
      </p:sp>
      <p:sp>
        <p:nvSpPr>
          <p:cNvPr id="9" name="Slide Number Placeholder 8">
            <a:extLst>
              <a:ext uri="{FF2B5EF4-FFF2-40B4-BE49-F238E27FC236}">
                <a16:creationId xmlns:a16="http://schemas.microsoft.com/office/drawing/2014/main" id="{F0404AD0-AFF8-4373-8763-0CA6C04BF5D4}"/>
              </a:ext>
            </a:extLst>
          </p:cNvPr>
          <p:cNvSpPr>
            <a:spLocks noGrp="1"/>
          </p:cNvSpPr>
          <p:nvPr>
            <p:ph type="sldNum" sz="quarter" idx="11"/>
          </p:nvPr>
        </p:nvSpPr>
        <p:spPr/>
        <p:txBody>
          <a:bodyPr/>
          <a:lstStyle/>
          <a:p>
            <a:fld id="{1D070963-F358-497D-8309-71389CD9740D}" type="slidenum">
              <a:rPr lang="en-US" smtClean="0"/>
              <a:pPr/>
              <a:t>‹#›</a:t>
            </a:fld>
            <a:endParaRPr lang="en-US" dirty="0"/>
          </a:p>
        </p:txBody>
      </p:sp>
      <p:sp>
        <p:nvSpPr>
          <p:cNvPr id="12" name="Content Placeholder 3">
            <a:extLst>
              <a:ext uri="{FF2B5EF4-FFF2-40B4-BE49-F238E27FC236}">
                <a16:creationId xmlns:a16="http://schemas.microsoft.com/office/drawing/2014/main" id="{4B338744-10F7-4E61-89AE-83CE07B16422}"/>
              </a:ext>
            </a:extLst>
          </p:cNvPr>
          <p:cNvSpPr>
            <a:spLocks noGrp="1"/>
          </p:cNvSpPr>
          <p:nvPr>
            <p:ph sz="half" idx="12"/>
          </p:nvPr>
        </p:nvSpPr>
        <p:spPr>
          <a:xfrm>
            <a:off x="8082643" y="1893888"/>
            <a:ext cx="3484939" cy="4414838"/>
          </a:xfrm>
        </p:spPr>
        <p:txBody>
          <a:bodyPr/>
          <a:lstStyle/>
          <a:p>
            <a:pPr lvl="0"/>
            <a:r>
              <a:rPr lang="en-US" dirty="0" err="1"/>
              <a:t>Formatvorlagen</a:t>
            </a:r>
            <a:r>
              <a:rPr lang="en-US" dirty="0"/>
              <a:t> des </a:t>
            </a:r>
            <a:r>
              <a:rPr lang="en-US" dirty="0" err="1"/>
              <a:t>Textmasters</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Tree>
    <p:extLst>
      <p:ext uri="{BB962C8B-B14F-4D97-AF65-F5344CB8AC3E}">
        <p14:creationId xmlns:p14="http://schemas.microsoft.com/office/powerpoint/2010/main" val="1275949480"/>
      </p:ext>
    </p:extLst>
  </p:cSld>
  <p:clrMapOvr>
    <a:masterClrMapping/>
  </p:clrMapOvr>
  <p:hf hdr="0"/>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ix images" preserve="1" userDrawn="1">
  <p:cSld name="Six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8" name="Footer Placeholder 7">
            <a:extLst>
              <a:ext uri="{FF2B5EF4-FFF2-40B4-BE49-F238E27FC236}">
                <a16:creationId xmlns:a16="http://schemas.microsoft.com/office/drawing/2014/main" id="{E0AE1520-5274-4A35-8B37-911671647185}"/>
              </a:ext>
            </a:extLst>
          </p:cNvPr>
          <p:cNvSpPr>
            <a:spLocks noGrp="1"/>
          </p:cNvSpPr>
          <p:nvPr>
            <p:ph type="ftr" sz="quarter" idx="10"/>
          </p:nvPr>
        </p:nvSpPr>
        <p:spPr/>
        <p:txBody>
          <a:bodyPr/>
          <a:lstStyle/>
          <a:p>
            <a:r>
              <a:rPr lang="en-US" dirty="0"/>
              <a:t>Belimo 2020</a:t>
            </a:r>
          </a:p>
        </p:txBody>
      </p:sp>
      <p:sp>
        <p:nvSpPr>
          <p:cNvPr id="9" name="Slide Number Placeholder 8">
            <a:extLst>
              <a:ext uri="{FF2B5EF4-FFF2-40B4-BE49-F238E27FC236}">
                <a16:creationId xmlns:a16="http://schemas.microsoft.com/office/drawing/2014/main" id="{F0404AD0-AFF8-4373-8763-0CA6C04BF5D4}"/>
              </a:ext>
            </a:extLst>
          </p:cNvPr>
          <p:cNvSpPr>
            <a:spLocks noGrp="1"/>
          </p:cNvSpPr>
          <p:nvPr>
            <p:ph type="sldNum" sz="quarter" idx="11"/>
          </p:nvPr>
        </p:nvSpPr>
        <p:spPr/>
        <p:txBody>
          <a:bodyPr/>
          <a:lstStyle/>
          <a:p>
            <a:fld id="{2C3EBB04-D8ED-4757-A7B0-45405D7B308B}" type="slidenum">
              <a:rPr lang="en-US" smtClean="0"/>
              <a:pPr/>
              <a:t>‹#›</a:t>
            </a:fld>
            <a:endParaRPr lang="en-US" dirty="0"/>
          </a:p>
        </p:txBody>
      </p:sp>
      <p:sp>
        <p:nvSpPr>
          <p:cNvPr id="16" name="Picture Placeholder 15">
            <a:extLst>
              <a:ext uri="{FF2B5EF4-FFF2-40B4-BE49-F238E27FC236}">
                <a16:creationId xmlns:a16="http://schemas.microsoft.com/office/drawing/2014/main" id="{3FB778EB-BDDC-49AF-B03F-DAB818E2C07D}"/>
              </a:ext>
            </a:extLst>
          </p:cNvPr>
          <p:cNvSpPr>
            <a:spLocks noGrp="1"/>
          </p:cNvSpPr>
          <p:nvPr>
            <p:ph type="pic" sz="quarter" idx="16"/>
          </p:nvPr>
        </p:nvSpPr>
        <p:spPr>
          <a:xfrm>
            <a:off x="624417" y="1893889"/>
            <a:ext cx="3490384" cy="1585913"/>
          </a:xfrm>
          <a:noFill/>
        </p:spPr>
        <p:txBody>
          <a:bodyPr/>
          <a:lstStyle>
            <a:lvl1pPr marL="0" indent="0" algn="ctr">
              <a:buNone/>
              <a:defRPr/>
            </a:lvl1pPr>
          </a:lstStyle>
          <a:p>
            <a:r>
              <a:rPr lang="en-US" dirty="0"/>
              <a:t>Bild durch Klicken auf Symbol hinzufügen</a:t>
            </a:r>
          </a:p>
        </p:txBody>
      </p:sp>
      <p:sp>
        <p:nvSpPr>
          <p:cNvPr id="17" name="Picture Placeholder 15">
            <a:extLst>
              <a:ext uri="{FF2B5EF4-FFF2-40B4-BE49-F238E27FC236}">
                <a16:creationId xmlns:a16="http://schemas.microsoft.com/office/drawing/2014/main" id="{463ED580-8691-4B80-A345-F72ABF9E0D99}"/>
              </a:ext>
            </a:extLst>
          </p:cNvPr>
          <p:cNvSpPr>
            <a:spLocks noGrp="1"/>
          </p:cNvSpPr>
          <p:nvPr>
            <p:ph type="pic" sz="quarter" idx="17"/>
          </p:nvPr>
        </p:nvSpPr>
        <p:spPr>
          <a:xfrm>
            <a:off x="4353529" y="1893889"/>
            <a:ext cx="3490384" cy="1585913"/>
          </a:xfrm>
          <a:noFill/>
        </p:spPr>
        <p:txBody>
          <a:bodyPr/>
          <a:lstStyle>
            <a:lvl1pPr marL="0" indent="0" algn="ctr">
              <a:buNone/>
              <a:defRPr/>
            </a:lvl1pPr>
          </a:lstStyle>
          <a:p>
            <a:r>
              <a:rPr lang="en-US" dirty="0"/>
              <a:t>Bild durch Klicken auf Symbol hinzufügen</a:t>
            </a:r>
          </a:p>
        </p:txBody>
      </p:sp>
      <p:sp>
        <p:nvSpPr>
          <p:cNvPr id="18" name="Picture Placeholder 15">
            <a:extLst>
              <a:ext uri="{FF2B5EF4-FFF2-40B4-BE49-F238E27FC236}">
                <a16:creationId xmlns:a16="http://schemas.microsoft.com/office/drawing/2014/main" id="{92B833DF-947F-40AD-9BD9-E749DA42597B}"/>
              </a:ext>
            </a:extLst>
          </p:cNvPr>
          <p:cNvSpPr>
            <a:spLocks noGrp="1"/>
          </p:cNvSpPr>
          <p:nvPr>
            <p:ph type="pic" sz="quarter" idx="18"/>
          </p:nvPr>
        </p:nvSpPr>
        <p:spPr>
          <a:xfrm>
            <a:off x="8082643" y="1893889"/>
            <a:ext cx="3490384" cy="1585913"/>
          </a:xfrm>
          <a:noFill/>
        </p:spPr>
        <p:txBody>
          <a:bodyPr/>
          <a:lstStyle>
            <a:lvl1pPr marL="0" indent="0" algn="ctr">
              <a:buNone/>
              <a:defRPr/>
            </a:lvl1pPr>
          </a:lstStyle>
          <a:p>
            <a:r>
              <a:rPr lang="en-US" dirty="0"/>
              <a:t>Bild durch Klicken auf Symbol hinzufügen</a:t>
            </a:r>
          </a:p>
        </p:txBody>
      </p:sp>
      <p:sp>
        <p:nvSpPr>
          <p:cNvPr id="20" name="Picture Placeholder 15">
            <a:extLst>
              <a:ext uri="{FF2B5EF4-FFF2-40B4-BE49-F238E27FC236}">
                <a16:creationId xmlns:a16="http://schemas.microsoft.com/office/drawing/2014/main" id="{0F9573DB-1AA5-43E4-8738-5174AFF8F3FD}"/>
              </a:ext>
            </a:extLst>
          </p:cNvPr>
          <p:cNvSpPr>
            <a:spLocks noGrp="1"/>
          </p:cNvSpPr>
          <p:nvPr>
            <p:ph type="pic" sz="quarter" idx="20"/>
          </p:nvPr>
        </p:nvSpPr>
        <p:spPr>
          <a:xfrm>
            <a:off x="639964" y="4221090"/>
            <a:ext cx="3490384" cy="1585913"/>
          </a:xfrm>
          <a:noFill/>
        </p:spPr>
        <p:txBody>
          <a:bodyPr/>
          <a:lstStyle>
            <a:lvl1pPr marL="0" indent="0" algn="ctr">
              <a:buNone/>
              <a:defRPr/>
            </a:lvl1pPr>
          </a:lstStyle>
          <a:p>
            <a:r>
              <a:rPr lang="en-US" dirty="0"/>
              <a:t>Bild durch Klicken auf Symbol hinzufügen</a:t>
            </a:r>
          </a:p>
        </p:txBody>
      </p:sp>
      <p:sp>
        <p:nvSpPr>
          <p:cNvPr id="21" name="Picture Placeholder 15">
            <a:extLst>
              <a:ext uri="{FF2B5EF4-FFF2-40B4-BE49-F238E27FC236}">
                <a16:creationId xmlns:a16="http://schemas.microsoft.com/office/drawing/2014/main" id="{680F5396-1CF3-4B14-892B-C738F2F6AE64}"/>
              </a:ext>
            </a:extLst>
          </p:cNvPr>
          <p:cNvSpPr>
            <a:spLocks noGrp="1"/>
          </p:cNvSpPr>
          <p:nvPr>
            <p:ph type="pic" sz="quarter" idx="21"/>
          </p:nvPr>
        </p:nvSpPr>
        <p:spPr>
          <a:xfrm>
            <a:off x="4347181" y="4221089"/>
            <a:ext cx="3490383" cy="1585913"/>
          </a:xfrm>
          <a:noFill/>
        </p:spPr>
        <p:txBody>
          <a:bodyPr/>
          <a:lstStyle>
            <a:lvl1pPr marL="0" indent="0" algn="ctr">
              <a:buNone/>
              <a:defRPr/>
            </a:lvl1pPr>
          </a:lstStyle>
          <a:p>
            <a:r>
              <a:rPr lang="en-US" dirty="0"/>
              <a:t>Bild durch Klicken auf Symbol hinzufügen</a:t>
            </a:r>
          </a:p>
        </p:txBody>
      </p:sp>
      <p:sp>
        <p:nvSpPr>
          <p:cNvPr id="23" name="Text Placeholder 22">
            <a:extLst>
              <a:ext uri="{FF2B5EF4-FFF2-40B4-BE49-F238E27FC236}">
                <a16:creationId xmlns:a16="http://schemas.microsoft.com/office/drawing/2014/main" id="{001C9B41-2A4F-4B2B-A709-FDF9A7CC0D9C}"/>
              </a:ext>
            </a:extLst>
          </p:cNvPr>
          <p:cNvSpPr>
            <a:spLocks noGrp="1"/>
          </p:cNvSpPr>
          <p:nvPr>
            <p:ph type="body" sz="quarter" idx="22" hasCustomPrompt="1"/>
          </p:nvPr>
        </p:nvSpPr>
        <p:spPr>
          <a:xfrm>
            <a:off x="624418" y="3613151"/>
            <a:ext cx="3484033" cy="430887"/>
          </a:xfrm>
        </p:spPr>
        <p:txBody>
          <a:bodyPr>
            <a:noAutofit/>
          </a:bodyPr>
          <a:lstStyle>
            <a:lvl1pPr marL="0" indent="0">
              <a:lnSpc>
                <a:spcPct val="100000"/>
              </a:lnSpc>
              <a:buNone/>
              <a:defRPr sz="1400" baseline="0"/>
            </a:lvl1pPr>
          </a:lstStyle>
          <a:p>
            <a:pPr lvl="0"/>
            <a:r>
              <a:rPr lang="en-US" dirty="0"/>
              <a:t>Edit Master text styles</a:t>
            </a:r>
          </a:p>
          <a:p>
            <a:pPr lvl="0"/>
            <a:endParaRPr lang="en-US" dirty="0"/>
          </a:p>
        </p:txBody>
      </p:sp>
      <p:sp>
        <p:nvSpPr>
          <p:cNvPr id="24" name="Text Placeholder 22">
            <a:extLst>
              <a:ext uri="{FF2B5EF4-FFF2-40B4-BE49-F238E27FC236}">
                <a16:creationId xmlns:a16="http://schemas.microsoft.com/office/drawing/2014/main" id="{C56FB70D-BD8D-49BC-A687-8975E162E4E3}"/>
              </a:ext>
            </a:extLst>
          </p:cNvPr>
          <p:cNvSpPr>
            <a:spLocks noGrp="1"/>
          </p:cNvSpPr>
          <p:nvPr>
            <p:ph type="body" sz="quarter" idx="23" hasCustomPrompt="1"/>
          </p:nvPr>
        </p:nvSpPr>
        <p:spPr>
          <a:xfrm>
            <a:off x="8085816" y="3613151"/>
            <a:ext cx="3484033" cy="430887"/>
          </a:xfrm>
        </p:spPr>
        <p:txBody>
          <a:bodyPr>
            <a:noAutofit/>
          </a:bodyPr>
          <a:lstStyle>
            <a:lvl1pPr marL="0" indent="0">
              <a:lnSpc>
                <a:spcPct val="100000"/>
              </a:lnSpc>
              <a:buNone/>
              <a:defRPr sz="1400"/>
            </a:lvl1pPr>
          </a:lstStyle>
          <a:p>
            <a:pPr lvl="0"/>
            <a:r>
              <a:rPr lang="en-US" dirty="0"/>
              <a:t>Edit Master text styles</a:t>
            </a:r>
          </a:p>
        </p:txBody>
      </p:sp>
      <p:sp>
        <p:nvSpPr>
          <p:cNvPr id="25" name="Text Placeholder 22">
            <a:extLst>
              <a:ext uri="{FF2B5EF4-FFF2-40B4-BE49-F238E27FC236}">
                <a16:creationId xmlns:a16="http://schemas.microsoft.com/office/drawing/2014/main" id="{28E011EC-10F8-436E-9DDA-61E1F19DE946}"/>
              </a:ext>
            </a:extLst>
          </p:cNvPr>
          <p:cNvSpPr>
            <a:spLocks noGrp="1"/>
          </p:cNvSpPr>
          <p:nvPr>
            <p:ph type="body" sz="quarter" idx="24" hasCustomPrompt="1"/>
          </p:nvPr>
        </p:nvSpPr>
        <p:spPr>
          <a:xfrm>
            <a:off x="4353530" y="3613151"/>
            <a:ext cx="3484033" cy="430887"/>
          </a:xfrm>
        </p:spPr>
        <p:txBody>
          <a:bodyPr>
            <a:noAutofit/>
          </a:bodyPr>
          <a:lstStyle>
            <a:lvl1pPr marL="0" indent="0">
              <a:lnSpc>
                <a:spcPct val="100000"/>
              </a:lnSpc>
              <a:buNone/>
              <a:defRPr sz="1400"/>
            </a:lvl1pPr>
          </a:lstStyle>
          <a:p>
            <a:pPr lvl="0"/>
            <a:r>
              <a:rPr lang="en-US" dirty="0"/>
              <a:t>Edit Master text styles</a:t>
            </a:r>
          </a:p>
        </p:txBody>
      </p:sp>
      <p:sp>
        <p:nvSpPr>
          <p:cNvPr id="27" name="Text Placeholder 22">
            <a:extLst>
              <a:ext uri="{FF2B5EF4-FFF2-40B4-BE49-F238E27FC236}">
                <a16:creationId xmlns:a16="http://schemas.microsoft.com/office/drawing/2014/main" id="{1E5099FC-074B-460C-9AE2-A19CEFD58BA7}"/>
              </a:ext>
            </a:extLst>
          </p:cNvPr>
          <p:cNvSpPr>
            <a:spLocks noGrp="1"/>
          </p:cNvSpPr>
          <p:nvPr>
            <p:ph type="body" sz="quarter" idx="26" hasCustomPrompt="1"/>
          </p:nvPr>
        </p:nvSpPr>
        <p:spPr>
          <a:xfrm>
            <a:off x="8086269" y="5877783"/>
            <a:ext cx="3484033" cy="430887"/>
          </a:xfrm>
        </p:spPr>
        <p:txBody>
          <a:bodyPr>
            <a:noAutofit/>
          </a:bodyPr>
          <a:lstStyle>
            <a:lvl1pPr marL="0" indent="0">
              <a:lnSpc>
                <a:spcPct val="100000"/>
              </a:lnSpc>
              <a:buNone/>
              <a:defRPr sz="1400"/>
            </a:lvl1pPr>
          </a:lstStyle>
          <a:p>
            <a:pPr lvl="0"/>
            <a:r>
              <a:rPr lang="en-US" dirty="0"/>
              <a:t>Edit Master text styles</a:t>
            </a:r>
          </a:p>
        </p:txBody>
      </p:sp>
      <p:sp>
        <p:nvSpPr>
          <p:cNvPr id="28" name="Text Placeholder 22">
            <a:extLst>
              <a:ext uri="{FF2B5EF4-FFF2-40B4-BE49-F238E27FC236}">
                <a16:creationId xmlns:a16="http://schemas.microsoft.com/office/drawing/2014/main" id="{66CD4C66-5A67-43A7-9B9B-E21BB2496BF7}"/>
              </a:ext>
            </a:extLst>
          </p:cNvPr>
          <p:cNvSpPr>
            <a:spLocks noGrp="1"/>
          </p:cNvSpPr>
          <p:nvPr>
            <p:ph type="body" sz="quarter" idx="27" hasCustomPrompt="1"/>
          </p:nvPr>
        </p:nvSpPr>
        <p:spPr>
          <a:xfrm>
            <a:off x="4353984" y="5877783"/>
            <a:ext cx="3484033" cy="430887"/>
          </a:xfrm>
        </p:spPr>
        <p:txBody>
          <a:bodyPr>
            <a:noAutofit/>
          </a:bodyPr>
          <a:lstStyle>
            <a:lvl1pPr marL="0" indent="0">
              <a:lnSpc>
                <a:spcPct val="100000"/>
              </a:lnSpc>
              <a:buNone/>
              <a:defRPr sz="1400"/>
            </a:lvl1pPr>
          </a:lstStyle>
          <a:p>
            <a:pPr lvl="0"/>
            <a:r>
              <a:rPr lang="en-US" dirty="0"/>
              <a:t>Edit Master text styles</a:t>
            </a:r>
          </a:p>
        </p:txBody>
      </p:sp>
      <p:sp>
        <p:nvSpPr>
          <p:cNvPr id="29" name="Picture Placeholder 15">
            <a:extLst>
              <a:ext uri="{FF2B5EF4-FFF2-40B4-BE49-F238E27FC236}">
                <a16:creationId xmlns:a16="http://schemas.microsoft.com/office/drawing/2014/main" id="{ED6F8856-06D0-4144-BE54-794A295FAA76}"/>
              </a:ext>
            </a:extLst>
          </p:cNvPr>
          <p:cNvSpPr>
            <a:spLocks noGrp="1"/>
          </p:cNvSpPr>
          <p:nvPr>
            <p:ph type="pic" sz="quarter" idx="28"/>
          </p:nvPr>
        </p:nvSpPr>
        <p:spPr>
          <a:xfrm>
            <a:off x="8082642" y="4221089"/>
            <a:ext cx="3490383" cy="1585913"/>
          </a:xfrm>
          <a:noFill/>
        </p:spPr>
        <p:txBody>
          <a:bodyPr/>
          <a:lstStyle>
            <a:lvl1pPr marL="0" indent="0" algn="ctr">
              <a:buNone/>
              <a:defRPr/>
            </a:lvl1pPr>
          </a:lstStyle>
          <a:p>
            <a:r>
              <a:rPr lang="en-US" dirty="0"/>
              <a:t>Bild durch Klicken auf Symbol hinzufügen</a:t>
            </a:r>
          </a:p>
        </p:txBody>
      </p:sp>
      <p:sp>
        <p:nvSpPr>
          <p:cNvPr id="30" name="Text Placeholder 22">
            <a:extLst>
              <a:ext uri="{FF2B5EF4-FFF2-40B4-BE49-F238E27FC236}">
                <a16:creationId xmlns:a16="http://schemas.microsoft.com/office/drawing/2014/main" id="{F2A20350-CF85-46CC-94E5-07F9CAB81C08}"/>
              </a:ext>
            </a:extLst>
          </p:cNvPr>
          <p:cNvSpPr>
            <a:spLocks noGrp="1"/>
          </p:cNvSpPr>
          <p:nvPr>
            <p:ph type="body" sz="quarter" idx="29" hasCustomPrompt="1"/>
          </p:nvPr>
        </p:nvSpPr>
        <p:spPr>
          <a:xfrm>
            <a:off x="624418" y="5877783"/>
            <a:ext cx="3484033" cy="430887"/>
          </a:xfrm>
        </p:spPr>
        <p:txBody>
          <a:bodyPr>
            <a:noAutofit/>
          </a:bodyPr>
          <a:lstStyle>
            <a:lvl1pPr marL="0" indent="0">
              <a:lnSpc>
                <a:spcPct val="100000"/>
              </a:lnSpc>
              <a:buNone/>
              <a:defRPr sz="1400"/>
            </a:lvl1pPr>
          </a:lstStyle>
          <a:p>
            <a:pPr lvl="0"/>
            <a:r>
              <a:rPr lang="en-US" dirty="0"/>
              <a:t>Edit Master text styles</a:t>
            </a:r>
          </a:p>
          <a:p>
            <a:pPr lvl="0"/>
            <a:endParaRPr lang="en-US" dirty="0"/>
          </a:p>
        </p:txBody>
      </p:sp>
    </p:spTree>
    <p:extLst>
      <p:ext uri="{BB962C8B-B14F-4D97-AF65-F5344CB8AC3E}">
        <p14:creationId xmlns:p14="http://schemas.microsoft.com/office/powerpoint/2010/main" val="1949784205"/>
      </p:ext>
    </p:extLst>
  </p:cSld>
  <p:clrMapOvr>
    <a:masterClrMapping/>
  </p:clrMapOvr>
  <p:hf hdr="0"/>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elve images" preserve="1" userDrawn="1">
  <p:cSld name="Twelve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8" name="Footer Placeholder 7">
            <a:extLst>
              <a:ext uri="{FF2B5EF4-FFF2-40B4-BE49-F238E27FC236}">
                <a16:creationId xmlns:a16="http://schemas.microsoft.com/office/drawing/2014/main" id="{E0AE1520-5274-4A35-8B37-911671647185}"/>
              </a:ext>
            </a:extLst>
          </p:cNvPr>
          <p:cNvSpPr>
            <a:spLocks noGrp="1"/>
          </p:cNvSpPr>
          <p:nvPr>
            <p:ph type="ftr" sz="quarter" idx="10"/>
          </p:nvPr>
        </p:nvSpPr>
        <p:spPr/>
        <p:txBody>
          <a:bodyPr/>
          <a:lstStyle/>
          <a:p>
            <a:r>
              <a:rPr lang="en-US" dirty="0"/>
              <a:t>Belimo 2020</a:t>
            </a:r>
          </a:p>
        </p:txBody>
      </p:sp>
      <p:sp>
        <p:nvSpPr>
          <p:cNvPr id="9" name="Slide Number Placeholder 8">
            <a:extLst>
              <a:ext uri="{FF2B5EF4-FFF2-40B4-BE49-F238E27FC236}">
                <a16:creationId xmlns:a16="http://schemas.microsoft.com/office/drawing/2014/main" id="{F0404AD0-AFF8-4373-8763-0CA6C04BF5D4}"/>
              </a:ext>
            </a:extLst>
          </p:cNvPr>
          <p:cNvSpPr>
            <a:spLocks noGrp="1"/>
          </p:cNvSpPr>
          <p:nvPr>
            <p:ph type="sldNum" sz="quarter" idx="11"/>
          </p:nvPr>
        </p:nvSpPr>
        <p:spPr/>
        <p:txBody>
          <a:bodyPr/>
          <a:lstStyle/>
          <a:p>
            <a:fld id="{5C22A46B-4B02-4AF6-B901-4E114446D6D5}" type="slidenum">
              <a:rPr lang="en-US" smtClean="0"/>
              <a:pPr/>
              <a:t>‹#›</a:t>
            </a:fld>
            <a:endParaRPr lang="en-US" dirty="0"/>
          </a:p>
        </p:txBody>
      </p:sp>
      <p:sp>
        <p:nvSpPr>
          <p:cNvPr id="16" name="Picture Placeholder 15">
            <a:extLst>
              <a:ext uri="{FF2B5EF4-FFF2-40B4-BE49-F238E27FC236}">
                <a16:creationId xmlns:a16="http://schemas.microsoft.com/office/drawing/2014/main" id="{3FB778EB-BDDC-49AF-B03F-DAB818E2C07D}"/>
              </a:ext>
            </a:extLst>
          </p:cNvPr>
          <p:cNvSpPr>
            <a:spLocks noGrp="1"/>
          </p:cNvSpPr>
          <p:nvPr>
            <p:ph type="pic" sz="quarter" idx="16"/>
          </p:nvPr>
        </p:nvSpPr>
        <p:spPr>
          <a:xfrm>
            <a:off x="624418" y="1893888"/>
            <a:ext cx="2559655" cy="1334000"/>
          </a:xfrm>
          <a:noFill/>
        </p:spPr>
        <p:txBody>
          <a:bodyPr/>
          <a:lstStyle>
            <a:lvl1pPr marL="0" indent="0" algn="ctr">
              <a:buNone/>
              <a:defRPr/>
            </a:lvl1pPr>
          </a:lstStyle>
          <a:p>
            <a:r>
              <a:rPr lang="en-US" dirty="0"/>
              <a:t>Bild durch Klicken auf Symbol hinzufügen</a:t>
            </a:r>
          </a:p>
        </p:txBody>
      </p:sp>
      <p:sp>
        <p:nvSpPr>
          <p:cNvPr id="17" name="Picture Placeholder 15">
            <a:extLst>
              <a:ext uri="{FF2B5EF4-FFF2-40B4-BE49-F238E27FC236}">
                <a16:creationId xmlns:a16="http://schemas.microsoft.com/office/drawing/2014/main" id="{463ED580-8691-4B80-A345-F72ABF9E0D99}"/>
              </a:ext>
            </a:extLst>
          </p:cNvPr>
          <p:cNvSpPr>
            <a:spLocks noGrp="1"/>
          </p:cNvSpPr>
          <p:nvPr>
            <p:ph type="pic" sz="quarter" idx="17"/>
          </p:nvPr>
        </p:nvSpPr>
        <p:spPr>
          <a:xfrm>
            <a:off x="3418922" y="1893888"/>
            <a:ext cx="2559655" cy="1334000"/>
          </a:xfrm>
          <a:noFill/>
        </p:spPr>
        <p:txBody>
          <a:bodyPr/>
          <a:lstStyle>
            <a:lvl1pPr marL="0" indent="0" algn="ctr">
              <a:buNone/>
              <a:defRPr/>
            </a:lvl1pPr>
          </a:lstStyle>
          <a:p>
            <a:r>
              <a:rPr lang="en-US" dirty="0"/>
              <a:t>Bild durch Klicken auf Symbol hinzufügen</a:t>
            </a:r>
          </a:p>
        </p:txBody>
      </p:sp>
      <p:sp>
        <p:nvSpPr>
          <p:cNvPr id="18" name="Picture Placeholder 15">
            <a:extLst>
              <a:ext uri="{FF2B5EF4-FFF2-40B4-BE49-F238E27FC236}">
                <a16:creationId xmlns:a16="http://schemas.microsoft.com/office/drawing/2014/main" id="{92B833DF-947F-40AD-9BD9-E749DA42597B}"/>
              </a:ext>
            </a:extLst>
          </p:cNvPr>
          <p:cNvSpPr>
            <a:spLocks noGrp="1"/>
          </p:cNvSpPr>
          <p:nvPr>
            <p:ph type="pic" sz="quarter" idx="18"/>
          </p:nvPr>
        </p:nvSpPr>
        <p:spPr>
          <a:xfrm>
            <a:off x="6213426" y="1893888"/>
            <a:ext cx="2559655" cy="1334000"/>
          </a:xfrm>
          <a:noFill/>
        </p:spPr>
        <p:txBody>
          <a:bodyPr/>
          <a:lstStyle>
            <a:lvl1pPr marL="0" indent="0" algn="ctr">
              <a:buNone/>
              <a:defRPr/>
            </a:lvl1pPr>
          </a:lstStyle>
          <a:p>
            <a:r>
              <a:rPr lang="en-US" dirty="0"/>
              <a:t>Bild durch Klicken auf Symbol hinzufügen</a:t>
            </a:r>
          </a:p>
        </p:txBody>
      </p:sp>
      <p:sp>
        <p:nvSpPr>
          <p:cNvPr id="20" name="Picture Placeholder 15">
            <a:extLst>
              <a:ext uri="{FF2B5EF4-FFF2-40B4-BE49-F238E27FC236}">
                <a16:creationId xmlns:a16="http://schemas.microsoft.com/office/drawing/2014/main" id="{0F9573DB-1AA5-43E4-8738-5174AFF8F3FD}"/>
              </a:ext>
            </a:extLst>
          </p:cNvPr>
          <p:cNvSpPr>
            <a:spLocks noGrp="1"/>
          </p:cNvSpPr>
          <p:nvPr>
            <p:ph type="pic" sz="quarter" idx="20"/>
          </p:nvPr>
        </p:nvSpPr>
        <p:spPr>
          <a:xfrm>
            <a:off x="3418922" y="3434293"/>
            <a:ext cx="2559655" cy="1334000"/>
          </a:xfrm>
          <a:noFill/>
        </p:spPr>
        <p:txBody>
          <a:bodyPr/>
          <a:lstStyle>
            <a:lvl1pPr marL="0" indent="0" algn="ctr">
              <a:buNone/>
              <a:defRPr/>
            </a:lvl1pPr>
          </a:lstStyle>
          <a:p>
            <a:r>
              <a:rPr lang="en-US" dirty="0"/>
              <a:t>Bild durch Klicken auf Symbol hinzufügen</a:t>
            </a:r>
          </a:p>
        </p:txBody>
      </p:sp>
      <p:sp>
        <p:nvSpPr>
          <p:cNvPr id="21" name="Picture Placeholder 15">
            <a:extLst>
              <a:ext uri="{FF2B5EF4-FFF2-40B4-BE49-F238E27FC236}">
                <a16:creationId xmlns:a16="http://schemas.microsoft.com/office/drawing/2014/main" id="{680F5396-1CF3-4B14-892B-C738F2F6AE64}"/>
              </a:ext>
            </a:extLst>
          </p:cNvPr>
          <p:cNvSpPr>
            <a:spLocks noGrp="1"/>
          </p:cNvSpPr>
          <p:nvPr>
            <p:ph type="pic" sz="quarter" idx="21"/>
          </p:nvPr>
        </p:nvSpPr>
        <p:spPr>
          <a:xfrm>
            <a:off x="6213426" y="3434293"/>
            <a:ext cx="2559655" cy="1334000"/>
          </a:xfrm>
          <a:noFill/>
        </p:spPr>
        <p:txBody>
          <a:bodyPr/>
          <a:lstStyle>
            <a:lvl1pPr marL="0" indent="0" algn="ctr">
              <a:buNone/>
              <a:defRPr/>
            </a:lvl1pPr>
          </a:lstStyle>
          <a:p>
            <a:r>
              <a:rPr lang="en-US" dirty="0"/>
              <a:t>Bild durch Klicken auf Symbol hinzufügen</a:t>
            </a:r>
          </a:p>
        </p:txBody>
      </p:sp>
      <p:sp>
        <p:nvSpPr>
          <p:cNvPr id="29" name="Picture Placeholder 15">
            <a:extLst>
              <a:ext uri="{FF2B5EF4-FFF2-40B4-BE49-F238E27FC236}">
                <a16:creationId xmlns:a16="http://schemas.microsoft.com/office/drawing/2014/main" id="{ED6F8856-06D0-4144-BE54-794A295FAA76}"/>
              </a:ext>
            </a:extLst>
          </p:cNvPr>
          <p:cNvSpPr>
            <a:spLocks noGrp="1"/>
          </p:cNvSpPr>
          <p:nvPr>
            <p:ph type="pic" sz="quarter" idx="28"/>
          </p:nvPr>
        </p:nvSpPr>
        <p:spPr>
          <a:xfrm>
            <a:off x="624418" y="3434293"/>
            <a:ext cx="2559655" cy="1334000"/>
          </a:xfrm>
          <a:noFill/>
        </p:spPr>
        <p:txBody>
          <a:bodyPr/>
          <a:lstStyle>
            <a:lvl1pPr marL="0" indent="0" algn="ctr">
              <a:buNone/>
              <a:defRPr/>
            </a:lvl1pPr>
          </a:lstStyle>
          <a:p>
            <a:r>
              <a:rPr lang="en-US" dirty="0"/>
              <a:t>Bild durch Klicken auf Symbol hinzufügen</a:t>
            </a:r>
          </a:p>
        </p:txBody>
      </p:sp>
      <p:sp>
        <p:nvSpPr>
          <p:cNvPr id="19" name="Picture Placeholder 15">
            <a:extLst>
              <a:ext uri="{FF2B5EF4-FFF2-40B4-BE49-F238E27FC236}">
                <a16:creationId xmlns:a16="http://schemas.microsoft.com/office/drawing/2014/main" id="{F94FD18F-3EA2-4DED-AC79-5C4CD2118BA2}"/>
              </a:ext>
            </a:extLst>
          </p:cNvPr>
          <p:cNvSpPr>
            <a:spLocks noGrp="1"/>
          </p:cNvSpPr>
          <p:nvPr>
            <p:ph type="pic" sz="quarter" idx="29"/>
          </p:nvPr>
        </p:nvSpPr>
        <p:spPr>
          <a:xfrm>
            <a:off x="9007931" y="1893888"/>
            <a:ext cx="2559655" cy="1334000"/>
          </a:xfrm>
          <a:noFill/>
        </p:spPr>
        <p:txBody>
          <a:bodyPr/>
          <a:lstStyle>
            <a:lvl1pPr marL="0" indent="0" algn="ctr">
              <a:buNone/>
              <a:defRPr/>
            </a:lvl1pPr>
          </a:lstStyle>
          <a:p>
            <a:r>
              <a:rPr lang="en-US" dirty="0"/>
              <a:t>Bild durch Klicken auf Symbol hinzufügen</a:t>
            </a:r>
          </a:p>
        </p:txBody>
      </p:sp>
      <p:sp>
        <p:nvSpPr>
          <p:cNvPr id="22" name="Picture Placeholder 15">
            <a:extLst>
              <a:ext uri="{FF2B5EF4-FFF2-40B4-BE49-F238E27FC236}">
                <a16:creationId xmlns:a16="http://schemas.microsoft.com/office/drawing/2014/main" id="{8D9FB38E-67FF-4522-9A37-1FE3A7DEBC4A}"/>
              </a:ext>
            </a:extLst>
          </p:cNvPr>
          <p:cNvSpPr>
            <a:spLocks noGrp="1"/>
          </p:cNvSpPr>
          <p:nvPr>
            <p:ph type="pic" sz="quarter" idx="30"/>
          </p:nvPr>
        </p:nvSpPr>
        <p:spPr>
          <a:xfrm>
            <a:off x="9007931" y="3434293"/>
            <a:ext cx="2559655" cy="1334000"/>
          </a:xfrm>
          <a:noFill/>
        </p:spPr>
        <p:txBody>
          <a:bodyPr/>
          <a:lstStyle>
            <a:lvl1pPr marL="0" indent="0" algn="ctr">
              <a:buNone/>
              <a:defRPr/>
            </a:lvl1pPr>
          </a:lstStyle>
          <a:p>
            <a:r>
              <a:rPr lang="en-US" dirty="0"/>
              <a:t>Bild durch Klicken auf Symbol hinzufügen</a:t>
            </a:r>
          </a:p>
        </p:txBody>
      </p:sp>
      <p:sp>
        <p:nvSpPr>
          <p:cNvPr id="26" name="Picture Placeholder 15">
            <a:extLst>
              <a:ext uri="{FF2B5EF4-FFF2-40B4-BE49-F238E27FC236}">
                <a16:creationId xmlns:a16="http://schemas.microsoft.com/office/drawing/2014/main" id="{96ACC5FC-7C2D-4C86-A768-39A77AA87F03}"/>
              </a:ext>
            </a:extLst>
          </p:cNvPr>
          <p:cNvSpPr>
            <a:spLocks noGrp="1"/>
          </p:cNvSpPr>
          <p:nvPr>
            <p:ph type="pic" sz="quarter" idx="31"/>
          </p:nvPr>
        </p:nvSpPr>
        <p:spPr>
          <a:xfrm>
            <a:off x="3418922" y="4974699"/>
            <a:ext cx="2559655" cy="1334000"/>
          </a:xfrm>
          <a:noFill/>
        </p:spPr>
        <p:txBody>
          <a:bodyPr/>
          <a:lstStyle>
            <a:lvl1pPr marL="0" indent="0" algn="ctr">
              <a:buNone/>
              <a:defRPr/>
            </a:lvl1pPr>
          </a:lstStyle>
          <a:p>
            <a:r>
              <a:rPr lang="en-US" dirty="0"/>
              <a:t>Bild durch Klicken auf Symbol hinzufügen</a:t>
            </a:r>
          </a:p>
        </p:txBody>
      </p:sp>
      <p:sp>
        <p:nvSpPr>
          <p:cNvPr id="31" name="Picture Placeholder 15">
            <a:extLst>
              <a:ext uri="{FF2B5EF4-FFF2-40B4-BE49-F238E27FC236}">
                <a16:creationId xmlns:a16="http://schemas.microsoft.com/office/drawing/2014/main" id="{A34A9644-50FF-4C9E-8DEB-3ED52EBC94C6}"/>
              </a:ext>
            </a:extLst>
          </p:cNvPr>
          <p:cNvSpPr>
            <a:spLocks noGrp="1"/>
          </p:cNvSpPr>
          <p:nvPr>
            <p:ph type="pic" sz="quarter" idx="32"/>
          </p:nvPr>
        </p:nvSpPr>
        <p:spPr>
          <a:xfrm>
            <a:off x="6213426" y="4974699"/>
            <a:ext cx="2559655" cy="1334000"/>
          </a:xfrm>
          <a:noFill/>
        </p:spPr>
        <p:txBody>
          <a:bodyPr/>
          <a:lstStyle>
            <a:lvl1pPr marL="0" indent="0" algn="ctr">
              <a:buNone/>
              <a:defRPr/>
            </a:lvl1pPr>
          </a:lstStyle>
          <a:p>
            <a:r>
              <a:rPr lang="en-US" dirty="0"/>
              <a:t>Bild durch Klicken auf Symbol hinzufügen</a:t>
            </a:r>
          </a:p>
        </p:txBody>
      </p:sp>
      <p:sp>
        <p:nvSpPr>
          <p:cNvPr id="32" name="Picture Placeholder 15">
            <a:extLst>
              <a:ext uri="{FF2B5EF4-FFF2-40B4-BE49-F238E27FC236}">
                <a16:creationId xmlns:a16="http://schemas.microsoft.com/office/drawing/2014/main" id="{735D12FE-C97E-4EAC-A09F-C4B92C908A30}"/>
              </a:ext>
            </a:extLst>
          </p:cNvPr>
          <p:cNvSpPr>
            <a:spLocks noGrp="1"/>
          </p:cNvSpPr>
          <p:nvPr>
            <p:ph type="pic" sz="quarter" idx="33"/>
          </p:nvPr>
        </p:nvSpPr>
        <p:spPr>
          <a:xfrm>
            <a:off x="624418" y="4974699"/>
            <a:ext cx="2559655" cy="1334000"/>
          </a:xfrm>
          <a:noFill/>
        </p:spPr>
        <p:txBody>
          <a:bodyPr/>
          <a:lstStyle>
            <a:lvl1pPr marL="0" indent="0" algn="ctr">
              <a:buNone/>
              <a:defRPr/>
            </a:lvl1pPr>
          </a:lstStyle>
          <a:p>
            <a:r>
              <a:rPr lang="en-US" dirty="0"/>
              <a:t>Bild durch Klicken auf Symbol hinzufügen</a:t>
            </a:r>
          </a:p>
        </p:txBody>
      </p:sp>
      <p:sp>
        <p:nvSpPr>
          <p:cNvPr id="33" name="Picture Placeholder 15">
            <a:extLst>
              <a:ext uri="{FF2B5EF4-FFF2-40B4-BE49-F238E27FC236}">
                <a16:creationId xmlns:a16="http://schemas.microsoft.com/office/drawing/2014/main" id="{3B699549-9F8E-4FE8-8E7F-E8E4275D73CF}"/>
              </a:ext>
            </a:extLst>
          </p:cNvPr>
          <p:cNvSpPr>
            <a:spLocks noGrp="1"/>
          </p:cNvSpPr>
          <p:nvPr>
            <p:ph type="pic" sz="quarter" idx="34"/>
          </p:nvPr>
        </p:nvSpPr>
        <p:spPr>
          <a:xfrm>
            <a:off x="9007931" y="4974699"/>
            <a:ext cx="2559655" cy="1334000"/>
          </a:xfrm>
          <a:noFill/>
        </p:spPr>
        <p:txBody>
          <a:bodyPr/>
          <a:lstStyle>
            <a:lvl1pPr marL="0" indent="0" algn="ctr">
              <a:buNone/>
              <a:defRPr/>
            </a:lvl1pPr>
          </a:lstStyle>
          <a:p>
            <a:r>
              <a:rPr lang="en-US" dirty="0"/>
              <a:t>Bild durch Klicken auf Symbol hinzufügen</a:t>
            </a:r>
          </a:p>
        </p:txBody>
      </p:sp>
    </p:spTree>
    <p:extLst>
      <p:ext uri="{BB962C8B-B14F-4D97-AF65-F5344CB8AC3E}">
        <p14:creationId xmlns:p14="http://schemas.microsoft.com/office/powerpoint/2010/main" val="1592559270"/>
      </p:ext>
    </p:extLst>
  </p:cSld>
  <p:clrMapOvr>
    <a:masterClrMapping/>
  </p:clrMapOvr>
  <p:hf hdr="0"/>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Image and text" preserve="1" userDrawn="1">
  <p:cSld name="Image and tex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43DFEF8-E01E-4E5B-B4FF-C8A33994A22F}"/>
              </a:ext>
            </a:extLst>
          </p:cNvPr>
          <p:cNvSpPr>
            <a:spLocks noGrp="1"/>
          </p:cNvSpPr>
          <p:nvPr>
            <p:ph type="pic" sz="quarter" idx="10"/>
          </p:nvPr>
        </p:nvSpPr>
        <p:spPr>
          <a:xfrm>
            <a:off x="0" y="0"/>
            <a:ext cx="12192000" cy="6858000"/>
          </a:xfrm>
          <a:noFill/>
        </p:spPr>
        <p:txBody>
          <a:bodyPr/>
          <a:lstStyle>
            <a:lvl1pPr marL="0" indent="0" algn="ctr">
              <a:buNone/>
              <a:defRPr/>
            </a:lvl1pPr>
          </a:lstStyle>
          <a:p>
            <a:r>
              <a:rPr lang="en-US" dirty="0"/>
              <a:t>Bild durch Klicken auf Symbol hinzufügen</a:t>
            </a:r>
          </a:p>
        </p:txBody>
      </p:sp>
      <p:sp>
        <p:nvSpPr>
          <p:cNvPr id="6" name="Text Placeholder 5">
            <a:extLst>
              <a:ext uri="{FF2B5EF4-FFF2-40B4-BE49-F238E27FC236}">
                <a16:creationId xmlns:a16="http://schemas.microsoft.com/office/drawing/2014/main" id="{C6D0F761-54BB-40A0-93AA-3E475DA631CB}"/>
              </a:ext>
            </a:extLst>
          </p:cNvPr>
          <p:cNvSpPr>
            <a:spLocks noGrp="1"/>
          </p:cNvSpPr>
          <p:nvPr>
            <p:ph type="body" sz="quarter" idx="11"/>
          </p:nvPr>
        </p:nvSpPr>
        <p:spPr>
          <a:xfrm>
            <a:off x="1" y="3429001"/>
            <a:ext cx="2880000" cy="2879725"/>
          </a:xfrm>
          <a:solidFill>
            <a:schemeClr val="bg2"/>
          </a:solidFill>
        </p:spPr>
        <p:txBody>
          <a:bodyPr lIns="288000" tIns="180000" rIns="216000" bIns="216000"/>
          <a:lstStyle>
            <a:lvl1pPr marL="0" indent="0">
              <a:lnSpc>
                <a:spcPts val="2900"/>
              </a:lnSpc>
              <a:spcBef>
                <a:spcPts val="0"/>
              </a:spcBef>
              <a:buNone/>
              <a:defRPr sz="2500" b="1" spc="-40" baseline="0">
                <a:solidFill>
                  <a:schemeClr val="bg1"/>
                </a:solidFill>
              </a:defRPr>
            </a:lvl1pPr>
          </a:lstStyle>
          <a:p>
            <a:pPr lvl="0"/>
            <a:r>
              <a:rPr lang="en-US" dirty="0" err="1"/>
              <a:t>Formatvorlagen</a:t>
            </a:r>
            <a:r>
              <a:rPr lang="en-US" dirty="0"/>
              <a:t> des </a:t>
            </a:r>
            <a:r>
              <a:rPr lang="en-US" dirty="0" err="1"/>
              <a:t>Textmasters</a:t>
            </a:r>
            <a:r>
              <a:rPr lang="en-US" dirty="0"/>
              <a:t> </a:t>
            </a:r>
            <a:r>
              <a:rPr lang="en-US" dirty="0" err="1"/>
              <a:t>bearbeiten</a:t>
            </a:r>
            <a:endParaRPr lang="en-US" dirty="0"/>
          </a:p>
        </p:txBody>
      </p:sp>
    </p:spTree>
    <p:extLst>
      <p:ext uri="{BB962C8B-B14F-4D97-AF65-F5344CB8AC3E}">
        <p14:creationId xmlns:p14="http://schemas.microsoft.com/office/powerpoint/2010/main" val="890533656"/>
      </p:ext>
    </p:extLst>
  </p:cSld>
  <p:clrMapOvr>
    <a:masterClrMapping/>
  </p:clrMapOvr>
  <p:hf hdr="0"/>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Image only" preserve="1" userDrawn="1">
  <p:cSld name="Image only">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43DFEF8-E01E-4E5B-B4FF-C8A33994A22F}"/>
              </a:ext>
            </a:extLst>
          </p:cNvPr>
          <p:cNvSpPr>
            <a:spLocks noGrp="1"/>
          </p:cNvSpPr>
          <p:nvPr>
            <p:ph type="pic" sz="quarter" idx="10"/>
          </p:nvPr>
        </p:nvSpPr>
        <p:spPr>
          <a:xfrm>
            <a:off x="0" y="0"/>
            <a:ext cx="12192000" cy="6858000"/>
          </a:xfrm>
          <a:noFill/>
        </p:spPr>
        <p:txBody>
          <a:bodyPr/>
          <a:lstStyle>
            <a:lvl1pPr marL="0" indent="0" algn="ctr">
              <a:buNone/>
              <a:defRPr/>
            </a:lvl1pPr>
          </a:lstStyle>
          <a:p>
            <a:r>
              <a:rPr lang="en-US" dirty="0"/>
              <a:t>Bild durch Klicken auf Symbol hinzufügen</a:t>
            </a:r>
          </a:p>
        </p:txBody>
      </p:sp>
    </p:spTree>
    <p:extLst>
      <p:ext uri="{BB962C8B-B14F-4D97-AF65-F5344CB8AC3E}">
        <p14:creationId xmlns:p14="http://schemas.microsoft.com/office/powerpoint/2010/main" val="1286912127"/>
      </p:ext>
    </p:extLst>
  </p:cSld>
  <p:clrMapOvr>
    <a:masterClrMapping/>
  </p:clrMapOvr>
  <p:hf hdr="0"/>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6" name="Footer Placeholder 5">
            <a:extLst>
              <a:ext uri="{FF2B5EF4-FFF2-40B4-BE49-F238E27FC236}">
                <a16:creationId xmlns:a16="http://schemas.microsoft.com/office/drawing/2014/main" id="{1EC6B45A-EFF1-4E58-9F9A-4127EFA35B22}"/>
              </a:ext>
            </a:extLst>
          </p:cNvPr>
          <p:cNvSpPr>
            <a:spLocks noGrp="1"/>
          </p:cNvSpPr>
          <p:nvPr>
            <p:ph type="ftr" sz="quarter" idx="10"/>
          </p:nvPr>
        </p:nvSpPr>
        <p:spPr/>
        <p:txBody>
          <a:bodyPr/>
          <a:lstStyle/>
          <a:p>
            <a:r>
              <a:rPr lang="en-US" dirty="0"/>
              <a:t>Belimo 2020</a:t>
            </a:r>
          </a:p>
        </p:txBody>
      </p:sp>
      <p:sp>
        <p:nvSpPr>
          <p:cNvPr id="7" name="Slide Number Placeholder 6">
            <a:extLst>
              <a:ext uri="{FF2B5EF4-FFF2-40B4-BE49-F238E27FC236}">
                <a16:creationId xmlns:a16="http://schemas.microsoft.com/office/drawing/2014/main" id="{0B6D9EB9-F9F8-41AB-A00A-D89087D3576D}"/>
              </a:ext>
            </a:extLst>
          </p:cNvPr>
          <p:cNvSpPr>
            <a:spLocks noGrp="1"/>
          </p:cNvSpPr>
          <p:nvPr>
            <p:ph type="sldNum" sz="quarter" idx="11"/>
          </p:nvPr>
        </p:nvSpPr>
        <p:spPr/>
        <p:txBody>
          <a:bodyPr/>
          <a:lstStyle/>
          <a:p>
            <a:fld id="{AD3E19C4-2A55-4339-A377-E2E8368291F9}" type="slidenum">
              <a:rPr lang="en-US" smtClean="0"/>
              <a:pPr/>
              <a:t>‹#›</a:t>
            </a:fld>
            <a:endParaRPr lang="en-US" dirty="0"/>
          </a:p>
        </p:txBody>
      </p:sp>
    </p:spTree>
    <p:extLst>
      <p:ext uri="{BB962C8B-B14F-4D97-AF65-F5344CB8AC3E}">
        <p14:creationId xmlns:p14="http://schemas.microsoft.com/office/powerpoint/2010/main" val="1341732165"/>
      </p:ext>
    </p:extLst>
  </p:cSld>
  <p:clrMapOvr>
    <a:masterClrMapping/>
  </p:clrMapOvr>
  <p:hf hdr="0"/>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lank"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2959274F-7E3D-416A-949B-2EB6E207D397}"/>
              </a:ext>
            </a:extLst>
          </p:cNvPr>
          <p:cNvSpPr>
            <a:spLocks noGrp="1"/>
          </p:cNvSpPr>
          <p:nvPr>
            <p:ph type="ftr" sz="quarter" idx="10"/>
          </p:nvPr>
        </p:nvSpPr>
        <p:spPr/>
        <p:txBody>
          <a:bodyPr/>
          <a:lstStyle/>
          <a:p>
            <a:r>
              <a:rPr lang="en-US" dirty="0"/>
              <a:t>Belimo 2020</a:t>
            </a:r>
          </a:p>
        </p:txBody>
      </p:sp>
      <p:sp>
        <p:nvSpPr>
          <p:cNvPr id="6" name="Slide Number Placeholder 5">
            <a:extLst>
              <a:ext uri="{FF2B5EF4-FFF2-40B4-BE49-F238E27FC236}">
                <a16:creationId xmlns:a16="http://schemas.microsoft.com/office/drawing/2014/main" id="{B5F981EF-CC4D-4625-9F0B-54F2B2E980A6}"/>
              </a:ext>
            </a:extLst>
          </p:cNvPr>
          <p:cNvSpPr>
            <a:spLocks noGrp="1"/>
          </p:cNvSpPr>
          <p:nvPr>
            <p:ph type="sldNum" sz="quarter" idx="11"/>
          </p:nvPr>
        </p:nvSpPr>
        <p:spPr/>
        <p:txBody>
          <a:bodyPr/>
          <a:lstStyle/>
          <a:p>
            <a:fld id="{DFE6B547-811B-4603-A882-894E162DD68A}" type="slidenum">
              <a:rPr lang="en-US" smtClean="0"/>
              <a:pPr/>
              <a:t>‹#›</a:t>
            </a:fld>
            <a:endParaRPr lang="en-US" dirty="0"/>
          </a:p>
        </p:txBody>
      </p:sp>
    </p:spTree>
    <p:extLst>
      <p:ext uri="{BB962C8B-B14F-4D97-AF65-F5344CB8AC3E}">
        <p14:creationId xmlns:p14="http://schemas.microsoft.com/office/powerpoint/2010/main" val="706225123"/>
      </p:ext>
    </p:extLst>
  </p:cSld>
  <p:clrMapOvr>
    <a:masterClrMapping/>
  </p:clrMapOvr>
  <p:hf hdr="0"/>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able of Contents" type="titleOnly" preserve="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6" name="Footer Placeholder 5">
            <a:extLst>
              <a:ext uri="{FF2B5EF4-FFF2-40B4-BE49-F238E27FC236}">
                <a16:creationId xmlns:a16="http://schemas.microsoft.com/office/drawing/2014/main" id="{1EC6B45A-EFF1-4E58-9F9A-4127EFA35B22}"/>
              </a:ext>
            </a:extLst>
          </p:cNvPr>
          <p:cNvSpPr>
            <a:spLocks noGrp="1"/>
          </p:cNvSpPr>
          <p:nvPr>
            <p:ph type="ftr" sz="quarter" idx="10"/>
          </p:nvPr>
        </p:nvSpPr>
        <p:spPr/>
        <p:txBody>
          <a:bodyPr/>
          <a:lstStyle/>
          <a:p>
            <a:r>
              <a:rPr lang="en-US" dirty="0"/>
              <a:t>Belimo 2020</a:t>
            </a:r>
          </a:p>
        </p:txBody>
      </p:sp>
      <p:sp>
        <p:nvSpPr>
          <p:cNvPr id="7" name="Slide Number Placeholder 6">
            <a:extLst>
              <a:ext uri="{FF2B5EF4-FFF2-40B4-BE49-F238E27FC236}">
                <a16:creationId xmlns:a16="http://schemas.microsoft.com/office/drawing/2014/main" id="{0B6D9EB9-F9F8-41AB-A00A-D89087D3576D}"/>
              </a:ext>
            </a:extLst>
          </p:cNvPr>
          <p:cNvSpPr>
            <a:spLocks noGrp="1"/>
          </p:cNvSpPr>
          <p:nvPr>
            <p:ph type="sldNum" sz="quarter" idx="11"/>
          </p:nvPr>
        </p:nvSpPr>
        <p:spPr/>
        <p:txBody>
          <a:bodyPr/>
          <a:lstStyle/>
          <a:p>
            <a:fld id="{16DFA2F2-0F91-47EB-80F2-7558905DB57D}" type="slidenum">
              <a:rPr lang="en-US" smtClean="0"/>
              <a:pPr/>
              <a:t>‹#›</a:t>
            </a:fld>
            <a:endParaRPr lang="en-US" dirty="0"/>
          </a:p>
        </p:txBody>
      </p:sp>
    </p:spTree>
    <p:extLst>
      <p:ext uri="{BB962C8B-B14F-4D97-AF65-F5344CB8AC3E}">
        <p14:creationId xmlns:p14="http://schemas.microsoft.com/office/powerpoint/2010/main" val="3586831109"/>
      </p:ext>
    </p:extLst>
  </p:cSld>
  <p:clrMapOvr>
    <a:masterClrMapping/>
  </p:clrMapOvr>
  <p:hf hdr="0"/>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Logo" type="blank" preserve="1">
  <p:cSld name="Log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107A5F-B00B-4DE8-84B0-0DDBC1A982CD}"/>
              </a:ext>
            </a:extLst>
          </p:cNvPr>
          <p:cNvPicPr>
            <a:picLocks noChangeAspect="1"/>
          </p:cNvPicPr>
          <p:nvPr userDrawn="1">
            <p:custDataLst>
              <p:tags r:id="rId2"/>
            </p:custDataLst>
          </p:nvPr>
        </p:nvPicPr>
        <p:blipFill>
          <a:blip r:embed="rId4">
            <a:extLst>
              <a:ext uri="{28A0092B-C50C-407E-A947-70E740481C1C}">
                <a14:useLocalDpi xmlns:a14="http://schemas.microsoft.com/office/drawing/2010/main"/>
              </a:ext>
            </a:extLst>
          </a:blip>
          <a:stretch>
            <a:fillRect/>
          </a:stretch>
        </p:blipFill>
        <p:spPr>
          <a:xfrm>
            <a:off x="3251584" y="2093996"/>
            <a:ext cx="5400000" cy="2123718"/>
          </a:xfrm>
          <a:prstGeom prst="rect">
            <a:avLst/>
          </a:prstGeom>
        </p:spPr>
      </p:pic>
    </p:spTree>
    <p:extLst>
      <p:ext uri="{BB962C8B-B14F-4D97-AF65-F5344CB8AC3E}">
        <p14:creationId xmlns:p14="http://schemas.microsoft.com/office/powerpoint/2010/main" val="1142862491"/>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2.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4.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3.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image" Target="../media/image5.emf"/><Relationship Id="rId3" Type="http://schemas.openxmlformats.org/officeDocument/2006/relationships/slideLayout" Target="../slideLayouts/slideLayout27.xml"/><Relationship Id="rId21" Type="http://schemas.openxmlformats.org/officeDocument/2006/relationships/theme" Target="../theme/theme2.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ags" Target="../tags/tag20.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tags" Target="../tags/tag19.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tags" Target="../tags/tag18.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tags" Target="../tags/tag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69189715-7F5C-4885-88C7-CAF1CD599A9E}"/>
              </a:ext>
            </a:extLst>
          </p:cNvPr>
          <p:cNvPicPr>
            <a:picLocks/>
          </p:cNvPicPr>
          <p:nvPr userDrawn="1">
            <p:custDataLst>
              <p:tags r:id="rId26"/>
            </p:custDataLst>
          </p:nvPr>
        </p:nvPicPr>
        <p:blipFill>
          <a:blip r:embed="rId30" cstate="screen">
            <a:extLst>
              <a:ext uri="{28A0092B-C50C-407E-A947-70E740481C1C}">
                <a14:useLocalDpi xmlns:a14="http://schemas.microsoft.com/office/drawing/2010/main"/>
              </a:ext>
              <a:ext uri="{96DAC541-7B7A-43D3-8B79-37D633B846F1}">
                <asvg:svgBlip xmlns:asvg="http://schemas.microsoft.com/office/drawing/2016/SVG/main" r:embed="rId31"/>
              </a:ext>
            </a:extLst>
          </a:blip>
          <a:stretch>
            <a:fillRect/>
          </a:stretch>
        </p:blipFill>
        <p:spPr>
          <a:xfrm>
            <a:off x="10514631" y="608783"/>
            <a:ext cx="1087200" cy="417309"/>
          </a:xfrm>
          <a:prstGeom prst="rect">
            <a:avLst/>
          </a:prstGeom>
        </p:spPr>
      </p:pic>
      <p:sp>
        <p:nvSpPr>
          <p:cNvPr id="2" name="Title Placeholder 1"/>
          <p:cNvSpPr>
            <a:spLocks noGrp="1"/>
          </p:cNvSpPr>
          <p:nvPr>
            <p:ph type="title"/>
          </p:nvPr>
        </p:nvSpPr>
        <p:spPr>
          <a:xfrm>
            <a:off x="624418" y="677466"/>
            <a:ext cx="9311517" cy="735310"/>
          </a:xfrm>
          <a:prstGeom prst="rect">
            <a:avLst/>
          </a:prstGeom>
        </p:spPr>
        <p:txBody>
          <a:bodyPr vert="horz" lIns="0" tIns="0" rIns="0" bIns="0" rtlCol="0" anchor="t">
            <a:noAutofit/>
          </a:bodyPr>
          <a:lstStyle/>
          <a:p>
            <a:endParaRPr lang="en-US" dirty="0"/>
          </a:p>
        </p:txBody>
      </p:sp>
      <p:sp>
        <p:nvSpPr>
          <p:cNvPr id="3" name="Text Placeholder 2"/>
          <p:cNvSpPr>
            <a:spLocks noGrp="1"/>
          </p:cNvSpPr>
          <p:nvPr>
            <p:ph type="body" idx="1"/>
          </p:nvPr>
        </p:nvSpPr>
        <p:spPr>
          <a:xfrm>
            <a:off x="624418" y="1893888"/>
            <a:ext cx="10943167" cy="44148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 level</a:t>
            </a:r>
          </a:p>
          <a:p>
            <a:pPr lvl="8"/>
            <a:r>
              <a:rPr lang="en-US" dirty="0"/>
              <a:t>Ninth level</a:t>
            </a:r>
          </a:p>
        </p:txBody>
      </p:sp>
      <p:sp>
        <p:nvSpPr>
          <p:cNvPr id="5" name="Footer Placeholder 4"/>
          <p:cNvSpPr>
            <a:spLocks noGrp="1"/>
          </p:cNvSpPr>
          <p:nvPr>
            <p:ph type="ftr" sz="quarter" idx="3"/>
          </p:nvPr>
        </p:nvSpPr>
        <p:spPr>
          <a:xfrm>
            <a:off x="624418" y="6502230"/>
            <a:ext cx="7127765" cy="208800"/>
          </a:xfrm>
          <a:prstGeom prst="rect">
            <a:avLst/>
          </a:prstGeom>
        </p:spPr>
        <p:txBody>
          <a:bodyPr vert="horz" lIns="0" tIns="0" rIns="0" bIns="0" rtlCol="0" anchor="ctr">
            <a:noAutofit/>
          </a:bodyPr>
          <a:lstStyle>
            <a:lvl1pPr algn="l">
              <a:lnSpc>
                <a:spcPts val="1600"/>
              </a:lnSpc>
              <a:defRPr sz="1000" b="1">
                <a:solidFill>
                  <a:schemeClr val="tx1"/>
                </a:solidFill>
              </a:defRPr>
            </a:lvl1pPr>
          </a:lstStyle>
          <a:p>
            <a:r>
              <a:rPr lang="en-US" dirty="0"/>
              <a:t>Belimo 2020</a:t>
            </a:r>
          </a:p>
        </p:txBody>
      </p:sp>
      <p:sp>
        <p:nvSpPr>
          <p:cNvPr id="6" name="Slide Number Placeholder 5"/>
          <p:cNvSpPr>
            <a:spLocks noGrp="1"/>
          </p:cNvSpPr>
          <p:nvPr>
            <p:ph type="sldNum" sz="quarter" idx="4"/>
          </p:nvPr>
        </p:nvSpPr>
        <p:spPr>
          <a:xfrm>
            <a:off x="10776520" y="6502230"/>
            <a:ext cx="791064" cy="208800"/>
          </a:xfrm>
          <a:prstGeom prst="rect">
            <a:avLst/>
          </a:prstGeom>
        </p:spPr>
        <p:txBody>
          <a:bodyPr vert="horz" lIns="0" tIns="0" rIns="0" bIns="0" rtlCol="0" anchor="ctr">
            <a:noAutofit/>
          </a:bodyPr>
          <a:lstStyle>
            <a:lvl1pPr algn="r">
              <a:lnSpc>
                <a:spcPts val="1600"/>
              </a:lnSpc>
              <a:defRPr sz="1000" b="1">
                <a:solidFill>
                  <a:schemeClr val="tx1"/>
                </a:solidFill>
              </a:defRPr>
            </a:lvl1pPr>
          </a:lstStyle>
          <a:p>
            <a:fld id="{333739C3-F998-47C4-921D-62C57C4E2BF0}" type="slidenum">
              <a:rPr lang="en-US" smtClean="0"/>
              <a:pPr/>
              <a:t>‹#›</a:t>
            </a:fld>
            <a:endParaRPr lang="en-US" dirty="0"/>
          </a:p>
        </p:txBody>
      </p:sp>
      <p:sp>
        <p:nvSpPr>
          <p:cNvPr id="8" name="Classification" hidden="1"/>
          <p:cNvSpPr txBox="1">
            <a:spLocks/>
          </p:cNvSpPr>
          <p:nvPr userDrawn="1">
            <p:custDataLst>
              <p:tags r:id="rId27"/>
            </p:custDataLst>
          </p:nvPr>
        </p:nvSpPr>
        <p:spPr>
          <a:xfrm>
            <a:off x="7968208" y="6502230"/>
            <a:ext cx="1511399" cy="208800"/>
          </a:xfrm>
          <a:prstGeom prst="rect">
            <a:avLst/>
          </a:prstGeom>
          <a:noFill/>
        </p:spPr>
        <p:txBody>
          <a:bodyPr wrap="square" lIns="0" tIns="0" rIns="0" bIns="0" rtlCol="0" anchor="ctr">
            <a:noAutofit/>
          </a:bodyPr>
          <a:lstStyle/>
          <a:p>
            <a:pPr algn="ctr"/>
            <a:r>
              <a:rPr lang="en-US" sz="1000" b="1" dirty="0">
                <a:solidFill>
                  <a:schemeClr val="tx1"/>
                </a:solidFill>
                <a:latin typeface="+mn-lt"/>
              </a:rPr>
              <a:t>Classification</a:t>
            </a:r>
          </a:p>
        </p:txBody>
      </p:sp>
      <p:sp>
        <p:nvSpPr>
          <p:cNvPr id="9" name="Status" hidden="1"/>
          <p:cNvSpPr txBox="1">
            <a:spLocks/>
          </p:cNvSpPr>
          <p:nvPr userDrawn="1">
            <p:custDataLst>
              <p:tags r:id="rId28"/>
            </p:custDataLst>
          </p:nvPr>
        </p:nvSpPr>
        <p:spPr>
          <a:xfrm>
            <a:off x="9579323" y="6502230"/>
            <a:ext cx="1125189" cy="208800"/>
          </a:xfrm>
          <a:prstGeom prst="rect">
            <a:avLst/>
          </a:prstGeom>
          <a:noFill/>
        </p:spPr>
        <p:txBody>
          <a:bodyPr wrap="square" lIns="0" tIns="0" rIns="0" bIns="0" rtlCol="0" anchor="ctr">
            <a:noAutofit/>
          </a:bodyPr>
          <a:lstStyle/>
          <a:p>
            <a:pPr algn="ctr"/>
            <a:r>
              <a:rPr lang="en-US" sz="1000" b="1" dirty="0">
                <a:solidFill>
                  <a:schemeClr val="tx1"/>
                </a:solidFill>
                <a:latin typeface="+mn-lt"/>
              </a:rPr>
              <a:t>Status</a:t>
            </a:r>
          </a:p>
        </p:txBody>
      </p:sp>
      <p:sp>
        <p:nvSpPr>
          <p:cNvPr id="10" name="Textbox" hidden="1"/>
          <p:cNvSpPr txBox="1">
            <a:spLocks/>
          </p:cNvSpPr>
          <p:nvPr userDrawn="1">
            <p:custDataLst>
              <p:tags r:id="rId29"/>
            </p:custDataLst>
          </p:nvPr>
        </p:nvSpPr>
        <p:spPr>
          <a:xfrm>
            <a:off x="624418" y="6031726"/>
            <a:ext cx="10943167" cy="276999"/>
          </a:xfrm>
          <a:prstGeom prst="rect">
            <a:avLst/>
          </a:prstGeom>
          <a:noFill/>
        </p:spPr>
        <p:txBody>
          <a:bodyPr wrap="square" lIns="0" tIns="0" rIns="0" bIns="0" rtlCol="0" anchor="b" anchorCtr="0">
            <a:spAutoFit/>
          </a:bodyPr>
          <a:lstStyle/>
          <a:p>
            <a:pPr marL="0" indent="0">
              <a:buSzPct val="100000"/>
              <a:buFont typeface="Arial" panose="020B0604020202020204" pitchFamily="34" charset="0"/>
              <a:buNone/>
            </a:pPr>
            <a:r>
              <a:rPr lang="en-US" dirty="0"/>
              <a:t>Text</a:t>
            </a:r>
          </a:p>
        </p:txBody>
      </p:sp>
    </p:spTree>
    <p:extLst>
      <p:ext uri="{BB962C8B-B14F-4D97-AF65-F5344CB8AC3E}">
        <p14:creationId xmlns:p14="http://schemas.microsoft.com/office/powerpoint/2010/main" val="3014387306"/>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83" r:id="rId3"/>
    <p:sldLayoutId id="2147483681" r:id="rId4"/>
    <p:sldLayoutId id="2147483682" r:id="rId5"/>
    <p:sldLayoutId id="2147483662" r:id="rId6"/>
    <p:sldLayoutId id="2147483664" r:id="rId7"/>
    <p:sldLayoutId id="2147483678" r:id="rId8"/>
    <p:sldLayoutId id="2147483679" r:id="rId9"/>
    <p:sldLayoutId id="2147483675" r:id="rId10"/>
    <p:sldLayoutId id="2147483676" r:id="rId11"/>
    <p:sldLayoutId id="2147483677" r:id="rId12"/>
    <p:sldLayoutId id="2147483668" r:id="rId13"/>
    <p:sldLayoutId id="2147483669" r:id="rId14"/>
    <p:sldLayoutId id="2147483670" r:id="rId15"/>
    <p:sldLayoutId id="2147483673" r:id="rId16"/>
    <p:sldLayoutId id="2147483672" r:id="rId17"/>
    <p:sldLayoutId id="2147483666" r:id="rId18"/>
    <p:sldLayoutId id="2147483667" r:id="rId19"/>
    <p:sldLayoutId id="2147483680" r:id="rId20"/>
    <p:sldLayoutId id="2147483674" r:id="rId21"/>
    <p:sldLayoutId id="2147483708" r:id="rId22"/>
    <p:sldLayoutId id="2147483710" r:id="rId23"/>
    <p:sldLayoutId id="2147483711" r:id="rId24"/>
  </p:sldLayoutIdLst>
  <p:hf hdr="0"/>
  <p:txStyles>
    <p:titleStyle>
      <a:lvl1pPr algn="l" defTabSz="914400" rtl="0" eaLnBrk="1" latinLnBrk="0" hangingPunct="1">
        <a:lnSpc>
          <a:spcPts val="2900"/>
        </a:lnSpc>
        <a:spcBef>
          <a:spcPct val="0"/>
        </a:spcBef>
        <a:buNone/>
        <a:defRPr sz="2700" b="1" kern="1200" spc="-40" baseline="0">
          <a:solidFill>
            <a:schemeClr val="accent1"/>
          </a:solidFill>
          <a:latin typeface="+mj-lt"/>
          <a:ea typeface="+mj-ea"/>
          <a:cs typeface="+mj-cs"/>
        </a:defRPr>
      </a:lvl1pPr>
    </p:titleStyle>
    <p:bodyStyle>
      <a:lvl1pPr marL="234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2000" kern="1200" spc="-10" baseline="0">
          <a:solidFill>
            <a:schemeClr val="tx1"/>
          </a:solidFill>
          <a:latin typeface="+mn-lt"/>
          <a:ea typeface="+mn-ea"/>
          <a:cs typeface="+mn-cs"/>
        </a:defRPr>
      </a:lvl1pPr>
      <a:lvl2pPr marL="468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800" kern="1200" spc="-10" baseline="0">
          <a:solidFill>
            <a:schemeClr val="tx1"/>
          </a:solidFill>
          <a:latin typeface="+mn-lt"/>
          <a:ea typeface="+mn-ea"/>
          <a:cs typeface="+mn-cs"/>
        </a:defRPr>
      </a:lvl2pPr>
      <a:lvl3pPr marL="702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3pPr>
      <a:lvl4pPr marL="936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4pPr>
      <a:lvl5pPr marL="1170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5pPr>
      <a:lvl6pPr marL="1404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6pPr>
      <a:lvl7pPr marL="1638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7pPr>
      <a:lvl8pPr marL="1872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8pPr>
      <a:lvl9pPr marL="2106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93" userDrawn="1">
          <p15:clr>
            <a:srgbClr val="F26B43"/>
          </p15:clr>
        </p15:guide>
        <p15:guide id="2" orient="horz" pos="609" userDrawn="1">
          <p15:clr>
            <a:srgbClr val="F26B43"/>
          </p15:clr>
        </p15:guide>
        <p15:guide id="3" orient="horz" pos="1191" userDrawn="1">
          <p15:clr>
            <a:srgbClr val="F26B43"/>
          </p15:clr>
        </p15:guide>
        <p15:guide id="4" orient="horz" pos="3974" userDrawn="1">
          <p15:clr>
            <a:srgbClr val="F26B43"/>
          </p15:clr>
        </p15:guide>
        <p15:guide id="5" orient="horz" pos="4193" userDrawn="1">
          <p15:clr>
            <a:srgbClr val="F26B43"/>
          </p15:clr>
        </p15:guide>
        <p15:guide id="6" pos="72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418" y="677466"/>
            <a:ext cx="9311517" cy="735310"/>
          </a:xfrm>
          <a:prstGeom prst="rect">
            <a:avLst/>
          </a:prstGeom>
        </p:spPr>
        <p:txBody>
          <a:bodyPr vert="horz" lIns="0" tIns="0" rIns="0" bIns="0" rtlCol="0" anchor="t">
            <a:noAutofit/>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Text Placeholder 2"/>
          <p:cNvSpPr>
            <a:spLocks noGrp="1"/>
          </p:cNvSpPr>
          <p:nvPr>
            <p:ph type="body" idx="1"/>
          </p:nvPr>
        </p:nvSpPr>
        <p:spPr>
          <a:xfrm>
            <a:off x="624418" y="1893888"/>
            <a:ext cx="10943167" cy="44148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 level</a:t>
            </a:r>
          </a:p>
          <a:p>
            <a:pPr lvl="8"/>
            <a:r>
              <a:rPr lang="en-US" dirty="0"/>
              <a:t>Ninth level</a:t>
            </a:r>
          </a:p>
        </p:txBody>
      </p:sp>
      <p:sp>
        <p:nvSpPr>
          <p:cNvPr id="5" name="Footer Placeholder 4"/>
          <p:cNvSpPr>
            <a:spLocks noGrp="1"/>
          </p:cNvSpPr>
          <p:nvPr>
            <p:ph type="ftr" sz="quarter" idx="3"/>
          </p:nvPr>
        </p:nvSpPr>
        <p:spPr>
          <a:xfrm>
            <a:off x="624418" y="6502230"/>
            <a:ext cx="7127765" cy="208800"/>
          </a:xfrm>
          <a:prstGeom prst="rect">
            <a:avLst/>
          </a:prstGeom>
        </p:spPr>
        <p:txBody>
          <a:bodyPr vert="horz" lIns="0" tIns="0" rIns="0" bIns="0" rtlCol="0" anchor="ctr">
            <a:noAutofit/>
          </a:bodyPr>
          <a:lstStyle>
            <a:lvl1pPr algn="l">
              <a:lnSpc>
                <a:spcPts val="1600"/>
              </a:lnSpc>
              <a:defRPr sz="1000" b="1">
                <a:solidFill>
                  <a:schemeClr val="tx1"/>
                </a:solidFill>
              </a:defRPr>
            </a:lvl1pPr>
          </a:lstStyle>
          <a:p>
            <a:r>
              <a:rPr lang="en-US" dirty="0"/>
              <a:t>Belimo 2020</a:t>
            </a:r>
          </a:p>
        </p:txBody>
      </p:sp>
      <p:sp>
        <p:nvSpPr>
          <p:cNvPr id="6" name="Slide Number Placeholder 5"/>
          <p:cNvSpPr>
            <a:spLocks noGrp="1"/>
          </p:cNvSpPr>
          <p:nvPr>
            <p:ph type="sldNum" sz="quarter" idx="4"/>
          </p:nvPr>
        </p:nvSpPr>
        <p:spPr>
          <a:xfrm>
            <a:off x="10776520" y="6502230"/>
            <a:ext cx="791064" cy="208800"/>
          </a:xfrm>
          <a:prstGeom prst="rect">
            <a:avLst/>
          </a:prstGeom>
        </p:spPr>
        <p:txBody>
          <a:bodyPr vert="horz" lIns="0" tIns="0" rIns="0" bIns="0" rtlCol="0" anchor="ctr">
            <a:noAutofit/>
          </a:bodyPr>
          <a:lstStyle>
            <a:lvl1pPr algn="r">
              <a:lnSpc>
                <a:spcPts val="1600"/>
              </a:lnSpc>
              <a:defRPr sz="1000" b="1">
                <a:solidFill>
                  <a:schemeClr val="tx1"/>
                </a:solidFill>
              </a:defRPr>
            </a:lvl1pPr>
          </a:lstStyle>
          <a:p>
            <a:fld id="{F0574889-3306-4066-93BD-BD30518B1C91}" type="slidenum">
              <a:rPr lang="en-US" smtClean="0"/>
              <a:pPr/>
              <a:t>‹#›</a:t>
            </a:fld>
            <a:endParaRPr lang="en-US" dirty="0"/>
          </a:p>
        </p:txBody>
      </p:sp>
      <p:pic>
        <p:nvPicPr>
          <p:cNvPr id="7" name="Picture 6">
            <a:extLst>
              <a:ext uri="{FF2B5EF4-FFF2-40B4-BE49-F238E27FC236}">
                <a16:creationId xmlns:a16="http://schemas.microsoft.com/office/drawing/2014/main" id="{AA6BDE26-663A-4DD0-8702-8BAC89EE122A}"/>
              </a:ext>
            </a:extLst>
          </p:cNvPr>
          <p:cNvPicPr>
            <a:picLocks noChangeAspect="1"/>
          </p:cNvPicPr>
          <p:nvPr userDrawn="1">
            <p:custDataLst>
              <p:tags r:id="rId22"/>
            </p:custDataLst>
          </p:nvPr>
        </p:nvPicPr>
        <p:blipFill>
          <a:blip r:embed="rId26" cstate="screen">
            <a:extLst>
              <a:ext uri="{28A0092B-C50C-407E-A947-70E740481C1C}">
                <a14:useLocalDpi xmlns:a14="http://schemas.microsoft.com/office/drawing/2010/main"/>
              </a:ext>
            </a:extLst>
          </a:blip>
          <a:stretch>
            <a:fillRect/>
          </a:stretch>
        </p:blipFill>
        <p:spPr>
          <a:xfrm>
            <a:off x="10517772" y="604486"/>
            <a:ext cx="1080000" cy="424744"/>
          </a:xfrm>
          <a:prstGeom prst="rect">
            <a:avLst/>
          </a:prstGeom>
        </p:spPr>
      </p:pic>
      <p:sp>
        <p:nvSpPr>
          <p:cNvPr id="8" name="Classification" hidden="1"/>
          <p:cNvSpPr txBox="1">
            <a:spLocks/>
          </p:cNvSpPr>
          <p:nvPr userDrawn="1">
            <p:custDataLst>
              <p:tags r:id="rId23"/>
            </p:custDataLst>
          </p:nvPr>
        </p:nvSpPr>
        <p:spPr>
          <a:xfrm>
            <a:off x="7968208" y="6502230"/>
            <a:ext cx="1511399" cy="208800"/>
          </a:xfrm>
          <a:prstGeom prst="rect">
            <a:avLst/>
          </a:prstGeom>
          <a:noFill/>
        </p:spPr>
        <p:txBody>
          <a:bodyPr wrap="square" lIns="0" tIns="0" rIns="0" bIns="0" rtlCol="0" anchor="ctr">
            <a:noAutofit/>
          </a:bodyPr>
          <a:lstStyle/>
          <a:p>
            <a:pPr algn="ctr"/>
            <a:r>
              <a:rPr lang="en-US" sz="1000" b="1" dirty="0">
                <a:solidFill>
                  <a:schemeClr val="tx1"/>
                </a:solidFill>
                <a:latin typeface="+mn-lt"/>
              </a:rPr>
              <a:t>Classification</a:t>
            </a:r>
          </a:p>
        </p:txBody>
      </p:sp>
      <p:sp>
        <p:nvSpPr>
          <p:cNvPr id="9" name="Status" hidden="1"/>
          <p:cNvSpPr txBox="1">
            <a:spLocks/>
          </p:cNvSpPr>
          <p:nvPr userDrawn="1">
            <p:custDataLst>
              <p:tags r:id="rId24"/>
            </p:custDataLst>
          </p:nvPr>
        </p:nvSpPr>
        <p:spPr>
          <a:xfrm>
            <a:off x="9579323" y="6502230"/>
            <a:ext cx="1125189" cy="208800"/>
          </a:xfrm>
          <a:prstGeom prst="rect">
            <a:avLst/>
          </a:prstGeom>
          <a:noFill/>
        </p:spPr>
        <p:txBody>
          <a:bodyPr wrap="square" lIns="0" tIns="0" rIns="0" bIns="0" rtlCol="0" anchor="ctr">
            <a:noAutofit/>
          </a:bodyPr>
          <a:lstStyle/>
          <a:p>
            <a:pPr algn="ctr"/>
            <a:r>
              <a:rPr lang="en-US" sz="1000" b="1" dirty="0">
                <a:solidFill>
                  <a:schemeClr val="tx1"/>
                </a:solidFill>
                <a:latin typeface="+mn-lt"/>
              </a:rPr>
              <a:t>Status</a:t>
            </a:r>
          </a:p>
        </p:txBody>
      </p:sp>
      <p:sp>
        <p:nvSpPr>
          <p:cNvPr id="10" name="Textbox" hidden="1"/>
          <p:cNvSpPr txBox="1">
            <a:spLocks/>
          </p:cNvSpPr>
          <p:nvPr userDrawn="1">
            <p:custDataLst>
              <p:tags r:id="rId25"/>
            </p:custDataLst>
          </p:nvPr>
        </p:nvSpPr>
        <p:spPr>
          <a:xfrm>
            <a:off x="624418" y="6031726"/>
            <a:ext cx="10943167" cy="276999"/>
          </a:xfrm>
          <a:prstGeom prst="rect">
            <a:avLst/>
          </a:prstGeom>
          <a:noFill/>
        </p:spPr>
        <p:txBody>
          <a:bodyPr wrap="square" lIns="0" tIns="0" rIns="0" bIns="0" rtlCol="0" anchor="b" anchorCtr="0">
            <a:spAutoFit/>
          </a:bodyPr>
          <a:lstStyle/>
          <a:p>
            <a:pPr marL="0" indent="0">
              <a:buSzPct val="100000"/>
              <a:buFont typeface="Arial" panose="020B0604020202020204" pitchFamily="34" charset="0"/>
              <a:buNone/>
            </a:pPr>
            <a:r>
              <a:rPr lang="en-US" dirty="0"/>
              <a:t>Text</a:t>
            </a:r>
          </a:p>
        </p:txBody>
      </p:sp>
    </p:spTree>
    <p:extLst>
      <p:ext uri="{BB962C8B-B14F-4D97-AF65-F5344CB8AC3E}">
        <p14:creationId xmlns:p14="http://schemas.microsoft.com/office/powerpoint/2010/main" val="313020905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Lst>
  <p:hf hdr="0"/>
  <p:txStyles>
    <p:titleStyle>
      <a:lvl1pPr algn="l" defTabSz="914400" rtl="0" eaLnBrk="1" latinLnBrk="0" hangingPunct="1">
        <a:lnSpc>
          <a:spcPts val="2900"/>
        </a:lnSpc>
        <a:spcBef>
          <a:spcPct val="0"/>
        </a:spcBef>
        <a:buNone/>
        <a:defRPr sz="2700" b="1" kern="1200" spc="-40" baseline="0">
          <a:solidFill>
            <a:schemeClr val="accent1"/>
          </a:solidFill>
          <a:latin typeface="+mj-lt"/>
          <a:ea typeface="+mj-ea"/>
          <a:cs typeface="+mj-cs"/>
        </a:defRPr>
      </a:lvl1pPr>
    </p:titleStyle>
    <p:bodyStyle>
      <a:lvl1pPr marL="234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2000" kern="1200" spc="-10" baseline="0">
          <a:solidFill>
            <a:schemeClr val="tx1"/>
          </a:solidFill>
          <a:latin typeface="+mn-lt"/>
          <a:ea typeface="+mn-ea"/>
          <a:cs typeface="+mn-cs"/>
        </a:defRPr>
      </a:lvl1pPr>
      <a:lvl2pPr marL="468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800" kern="1200" spc="-10" baseline="0">
          <a:solidFill>
            <a:schemeClr val="tx1"/>
          </a:solidFill>
          <a:latin typeface="+mn-lt"/>
          <a:ea typeface="+mn-ea"/>
          <a:cs typeface="+mn-cs"/>
        </a:defRPr>
      </a:lvl2pPr>
      <a:lvl3pPr marL="702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3pPr>
      <a:lvl4pPr marL="936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4pPr>
      <a:lvl5pPr marL="1170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5pPr>
      <a:lvl6pPr marL="1404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6pPr>
      <a:lvl7pPr marL="1638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7pPr>
      <a:lvl8pPr marL="1872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8pPr>
      <a:lvl9pPr marL="2106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93">
          <p15:clr>
            <a:srgbClr val="F26B43"/>
          </p15:clr>
        </p15:guide>
        <p15:guide id="2" orient="horz" pos="609">
          <p15:clr>
            <a:srgbClr val="F26B43"/>
          </p15:clr>
        </p15:guide>
        <p15:guide id="3" orient="horz" pos="1191">
          <p15:clr>
            <a:srgbClr val="F26B43"/>
          </p15:clr>
        </p15:guide>
        <p15:guide id="4" orient="horz" pos="3974">
          <p15:clr>
            <a:srgbClr val="F26B43"/>
          </p15:clr>
        </p15:guide>
        <p15:guide id="5" orient="horz" pos="4193">
          <p15:clr>
            <a:srgbClr val="F26B43"/>
          </p15:clr>
        </p15:guide>
        <p15:guide id="6" pos="72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14.tiff"/><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image" Target="../media/image9.jpeg"/><Relationship Id="rId7" Type="http://schemas.openxmlformats.org/officeDocument/2006/relationships/image" Target="../media/image13.gif"/><Relationship Id="rId12" Type="http://schemas.openxmlformats.org/officeDocument/2006/relationships/image" Target="../media/image18.png"/><Relationship Id="rId17" Type="http://schemas.openxmlformats.org/officeDocument/2006/relationships/image" Target="../media/image23.jpeg"/><Relationship Id="rId2" Type="http://schemas.openxmlformats.org/officeDocument/2006/relationships/notesSlide" Target="../notesSlides/notesSlide2.xml"/><Relationship Id="rId16" Type="http://schemas.openxmlformats.org/officeDocument/2006/relationships/image" Target="../media/image22.jpeg"/><Relationship Id="rId1" Type="http://schemas.openxmlformats.org/officeDocument/2006/relationships/slideLayout" Target="../slideLayouts/slideLayout18.xml"/><Relationship Id="rId6" Type="http://schemas.openxmlformats.org/officeDocument/2006/relationships/image" Target="../media/image12.gif"/><Relationship Id="rId11" Type="http://schemas.openxmlformats.org/officeDocument/2006/relationships/image" Target="../media/image17.gif"/><Relationship Id="rId5" Type="http://schemas.openxmlformats.org/officeDocument/2006/relationships/image" Target="../media/image11.gif"/><Relationship Id="rId15" Type="http://schemas.openxmlformats.org/officeDocument/2006/relationships/image" Target="../media/image21.jpeg"/><Relationship Id="rId10" Type="http://schemas.openxmlformats.org/officeDocument/2006/relationships/image" Target="../media/image16.gif"/><Relationship Id="rId19" Type="http://schemas.microsoft.com/office/2007/relationships/hdphoto" Target="../media/hdphoto1.wdp"/><Relationship Id="rId4" Type="http://schemas.openxmlformats.org/officeDocument/2006/relationships/image" Target="../media/image10.png"/><Relationship Id="rId9" Type="http://schemas.openxmlformats.org/officeDocument/2006/relationships/image" Target="../media/image15.gif"/><Relationship Id="rId14" Type="http://schemas.openxmlformats.org/officeDocument/2006/relationships/image" Target="../media/image20.tif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18.xml"/><Relationship Id="rId5" Type="http://schemas.openxmlformats.org/officeDocument/2006/relationships/image" Target="../media/image35.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tiff"/><Relationship Id="rId7" Type="http://schemas.openxmlformats.org/officeDocument/2006/relationships/image" Target="../media/image45.jpe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tiff"/><Relationship Id="rId9"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18.xml"/><Relationship Id="rId5" Type="http://schemas.openxmlformats.org/officeDocument/2006/relationships/image" Target="../media/image34.png"/><Relationship Id="rId4" Type="http://schemas.openxmlformats.org/officeDocument/2006/relationships/image" Target="../media/image49.jpg"/></Relationships>
</file>

<file path=ppt/slides/_rels/slide19.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54.png"/><Relationship Id="rId5" Type="http://schemas.openxmlformats.org/officeDocument/2006/relationships/image" Target="../media/image53.jpeg"/><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3.xml"/><Relationship Id="rId5" Type="http://schemas.openxmlformats.org/officeDocument/2006/relationships/image" Target="../media/image58.png"/><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0.xml"/><Relationship Id="rId1" Type="http://schemas.openxmlformats.org/officeDocument/2006/relationships/slideLayout" Target="../slideLayouts/slideLayout24.xml"/><Relationship Id="rId6" Type="http://schemas.openxmlformats.org/officeDocument/2006/relationships/image" Target="../media/image63.jpeg"/><Relationship Id="rId5" Type="http://schemas.openxmlformats.org/officeDocument/2006/relationships/image" Target="../media/image62.png"/><Relationship Id="rId4" Type="http://schemas.openxmlformats.org/officeDocument/2006/relationships/image" Target="../media/image61.jpeg"/></Relationships>
</file>

<file path=ppt/slides/_rels/slide2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8" Type="http://schemas.openxmlformats.org/officeDocument/2006/relationships/image" Target="../media/image68.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65.png"/><Relationship Id="rId1" Type="http://schemas.openxmlformats.org/officeDocument/2006/relationships/slideLayout" Target="../slideLayouts/slideLayout24.xml"/><Relationship Id="rId6" Type="http://schemas.openxmlformats.org/officeDocument/2006/relationships/image" Target="../media/image67.png"/><Relationship Id="rId5" Type="http://schemas.microsoft.com/office/2007/relationships/hdphoto" Target="../media/hdphoto3.wdp"/><Relationship Id="rId4" Type="http://schemas.openxmlformats.org/officeDocument/2006/relationships/image" Target="../media/image66.png"/></Relationships>
</file>

<file path=ppt/slides/_rels/slide2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75.emf"/><Relationship Id="rId5" Type="http://schemas.openxmlformats.org/officeDocument/2006/relationships/image" Target="../media/image74.png"/><Relationship Id="rId4" Type="http://schemas.openxmlformats.org/officeDocument/2006/relationships/image" Target="../media/image73.png"/></Relationships>
</file>

<file path=ppt/slides/_rels/slide3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25.xml"/><Relationship Id="rId1" Type="http://schemas.openxmlformats.org/officeDocument/2006/relationships/slideLayout" Target="../slideLayouts/slideLayout24.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3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85.png"/></Relationships>
</file>

<file path=ppt/slides/_rels/slide3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7.xml"/><Relationship Id="rId1" Type="http://schemas.openxmlformats.org/officeDocument/2006/relationships/slideLayout" Target="../slideLayouts/slideLayout18.xml"/><Relationship Id="rId5" Type="http://schemas.openxmlformats.org/officeDocument/2006/relationships/chart" Target="../charts/chart3.xml"/><Relationship Id="rId4" Type="http://schemas.openxmlformats.org/officeDocument/2006/relationships/chart" Target="../charts/char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29.xml"/><Relationship Id="rId1" Type="http://schemas.openxmlformats.org/officeDocument/2006/relationships/slideLayout" Target="../slideLayouts/slideLayout16.xml"/><Relationship Id="rId5" Type="http://schemas.microsoft.com/office/2007/relationships/hdphoto" Target="../media/hdphoto1.wdp"/><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30.xml"/><Relationship Id="rId1" Type="http://schemas.openxmlformats.org/officeDocument/2006/relationships/slideLayout" Target="../slideLayouts/slideLayout16.xml"/><Relationship Id="rId5" Type="http://schemas.microsoft.com/office/2007/relationships/hdphoto" Target="../media/hdphoto1.wdp"/><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31.xml"/><Relationship Id="rId1" Type="http://schemas.openxmlformats.org/officeDocument/2006/relationships/slideLayout" Target="../slideLayouts/slideLayout19.xml"/><Relationship Id="rId4" Type="http://schemas.openxmlformats.org/officeDocument/2006/relationships/image" Target="../media/image87.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6.xml"/><Relationship Id="rId1" Type="http://schemas.openxmlformats.org/officeDocument/2006/relationships/themeOverride" Target="../theme/themeOverride42.xml"/><Relationship Id="rId5" Type="http://schemas.openxmlformats.org/officeDocument/2006/relationships/image" Target="../media/image88.png"/><Relationship Id="rId4" Type="http://schemas.openxmlformats.org/officeDocument/2006/relationships/image" Target="../media/image86.jp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microsoft.com/office/2007/relationships/hdphoto" Target="../media/hdphoto1.wdp"/><Relationship Id="rId2" Type="http://schemas.openxmlformats.org/officeDocument/2006/relationships/slideLayout" Target="../slideLayouts/slideLayout16.xml"/><Relationship Id="rId1" Type="http://schemas.openxmlformats.org/officeDocument/2006/relationships/tags" Target="../tags/tag29.xml"/><Relationship Id="rId6" Type="http://schemas.openxmlformats.org/officeDocument/2006/relationships/image" Target="../media/image24.png"/><Relationship Id="rId5" Type="http://schemas.microsoft.com/office/2007/relationships/hdphoto" Target="../media/hdphoto5.wdp"/><Relationship Id="rId4" Type="http://schemas.openxmlformats.org/officeDocument/2006/relationships/image" Target="../media/image89.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4.xml"/><Relationship Id="rId7" Type="http://schemas.microsoft.com/office/2007/relationships/hdphoto" Target="../media/hdphoto1.wdp"/><Relationship Id="rId2" Type="http://schemas.openxmlformats.org/officeDocument/2006/relationships/slideLayout" Target="../slideLayouts/slideLayout16.xml"/><Relationship Id="rId1" Type="http://schemas.openxmlformats.org/officeDocument/2006/relationships/tags" Target="../tags/tag30.xml"/><Relationship Id="rId6" Type="http://schemas.openxmlformats.org/officeDocument/2006/relationships/image" Target="../media/image24.png"/><Relationship Id="rId5" Type="http://schemas.microsoft.com/office/2007/relationships/hdphoto" Target="../media/hdphoto5.wdp"/><Relationship Id="rId4" Type="http://schemas.openxmlformats.org/officeDocument/2006/relationships/image" Target="../media/image89.png"/></Relationships>
</file>

<file path=ppt/slides/_rels/slide4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5.xml"/><Relationship Id="rId1" Type="http://schemas.openxmlformats.org/officeDocument/2006/relationships/slideLayout" Target="../slideLayouts/slideLayout18.xml"/><Relationship Id="rId5" Type="http://schemas.microsoft.com/office/2007/relationships/hdphoto" Target="../media/hdphoto1.wdp"/><Relationship Id="rId4" Type="http://schemas.openxmlformats.org/officeDocument/2006/relationships/image" Target="../media/image24.png"/></Relationships>
</file>

<file path=ppt/slides/_rels/slide4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36.xml"/><Relationship Id="rId1" Type="http://schemas.openxmlformats.org/officeDocument/2006/relationships/slideLayout" Target="../slideLayouts/slideLayout18.xml"/><Relationship Id="rId5" Type="http://schemas.microsoft.com/office/2007/relationships/hdphoto" Target="../media/hdphoto1.wdp"/><Relationship Id="rId4" Type="http://schemas.openxmlformats.org/officeDocument/2006/relationships/image" Target="../media/image24.png"/></Relationships>
</file>

<file path=ppt/slides/_rels/slide4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37.xml"/><Relationship Id="rId1" Type="http://schemas.openxmlformats.org/officeDocument/2006/relationships/slideLayout" Target="../slideLayouts/slideLayout18.xml"/><Relationship Id="rId4" Type="http://schemas.openxmlformats.org/officeDocument/2006/relationships/hyperlink" Target="mailto:leandro.medea@br.belim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10" name="Untertitel 9"/>
          <p:cNvSpPr>
            <a:spLocks noGrp="1"/>
          </p:cNvSpPr>
          <p:nvPr>
            <p:ph type="subTitle" idx="1"/>
          </p:nvPr>
        </p:nvSpPr>
        <p:spPr/>
        <p:txBody>
          <a:bodyPr/>
          <a:lstStyle/>
          <a:p>
            <a:pPr>
              <a:lnSpc>
                <a:spcPts val="2500"/>
              </a:lnSpc>
            </a:pPr>
            <a:endParaRPr lang="en-US" dirty="0"/>
          </a:p>
          <a:p>
            <a:pPr>
              <a:lnSpc>
                <a:spcPts val="2500"/>
              </a:lnSpc>
            </a:pPr>
            <a:r>
              <a:rPr lang="en-US" dirty="0"/>
              <a:t>Belimo </a:t>
            </a:r>
          </a:p>
          <a:p>
            <a:pPr>
              <a:lnSpc>
                <a:spcPts val="2500"/>
              </a:lnSpc>
            </a:pPr>
            <a:r>
              <a:rPr lang="pt-BR" altLang="en-US" dirty="0"/>
              <a:t>Soluções para Eficiência Energética em sistemas de HVAC</a:t>
            </a:r>
            <a:endParaRPr lang="en-US" dirty="0"/>
          </a:p>
        </p:txBody>
      </p:sp>
      <p:sp>
        <p:nvSpPr>
          <p:cNvPr id="9" name="Titel 8"/>
          <p:cNvSpPr>
            <a:spLocks noGrp="1"/>
          </p:cNvSpPr>
          <p:nvPr>
            <p:ph type="ctrTitle"/>
          </p:nvPr>
        </p:nvSpPr>
        <p:spPr/>
        <p:txBody>
          <a:bodyPr/>
          <a:lstStyle/>
          <a:p>
            <a:r>
              <a:rPr lang="en-US" dirty="0"/>
              <a:t>Small Devices,</a:t>
            </a:r>
            <a:br>
              <a:rPr lang="en-US" dirty="0"/>
            </a:br>
            <a:r>
              <a:rPr lang="en-US" dirty="0"/>
              <a:t>Big Impact.</a:t>
            </a:r>
          </a:p>
        </p:txBody>
      </p:sp>
    </p:spTree>
    <p:extLst>
      <p:ext uri="{BB962C8B-B14F-4D97-AF65-F5344CB8AC3E}">
        <p14:creationId xmlns:p14="http://schemas.microsoft.com/office/powerpoint/2010/main" val="2347447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2540" dirty="0" err="1"/>
              <a:t>Fatos</a:t>
            </a:r>
            <a:r>
              <a:rPr lang="en-US" sz="2540" dirty="0"/>
              <a:t> da </a:t>
            </a:r>
            <a:r>
              <a:rPr lang="en-US" sz="2540" dirty="0" err="1"/>
              <a:t>empresa</a:t>
            </a:r>
            <a:r>
              <a:rPr lang="en-US" sz="2540" dirty="0"/>
              <a:t> </a:t>
            </a:r>
            <a:r>
              <a:rPr lang="en-US" sz="2540" dirty="0" err="1"/>
              <a:t>Belimo</a:t>
            </a:r>
            <a:br>
              <a:rPr lang="en-US" sz="2540" dirty="0"/>
            </a:br>
            <a:r>
              <a:rPr lang="pt-BR" sz="2180" b="0" dirty="0"/>
              <a:t>Sucesso ao focar em dispositivos de campo AVACR</a:t>
            </a:r>
            <a:endParaRPr lang="en-US" sz="2180" b="0" dirty="0"/>
          </a:p>
        </p:txBody>
      </p:sp>
      <p:sp>
        <p:nvSpPr>
          <p:cNvPr id="5" name="Rectangle 4">
            <a:extLst>
              <a:ext uri="{FF2B5EF4-FFF2-40B4-BE49-F238E27FC236}">
                <a16:creationId xmlns:a16="http://schemas.microsoft.com/office/drawing/2014/main" id="{EA1EE89A-FE79-456F-AD32-25FDDEE738AA}"/>
              </a:ext>
            </a:extLst>
          </p:cNvPr>
          <p:cNvSpPr/>
          <p:nvPr/>
        </p:nvSpPr>
        <p:spPr>
          <a:xfrm>
            <a:off x="636114" y="1484784"/>
            <a:ext cx="735310" cy="7353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roup 22">
            <a:extLst>
              <a:ext uri="{FF2B5EF4-FFF2-40B4-BE49-F238E27FC236}">
                <a16:creationId xmlns:a16="http://schemas.microsoft.com/office/drawing/2014/main" id="{8C41FACC-8EEC-42BA-AA8D-65C078422FD3}"/>
              </a:ext>
            </a:extLst>
          </p:cNvPr>
          <p:cNvGrpSpPr/>
          <p:nvPr/>
        </p:nvGrpSpPr>
        <p:grpSpPr>
          <a:xfrm>
            <a:off x="862324" y="1672258"/>
            <a:ext cx="284163" cy="360363"/>
            <a:chOff x="4143375" y="5773738"/>
            <a:chExt cx="284163" cy="360363"/>
          </a:xfrm>
          <a:solidFill>
            <a:schemeClr val="bg2"/>
          </a:solidFill>
        </p:grpSpPr>
        <p:sp>
          <p:nvSpPr>
            <p:cNvPr id="25" name="Freeform 28">
              <a:extLst>
                <a:ext uri="{FF2B5EF4-FFF2-40B4-BE49-F238E27FC236}">
                  <a16:creationId xmlns:a16="http://schemas.microsoft.com/office/drawing/2014/main" id="{FA62B29D-CA0B-41B5-901E-9F48F49477A5}"/>
                </a:ext>
              </a:extLst>
            </p:cNvPr>
            <p:cNvSpPr>
              <a:spLocks/>
            </p:cNvSpPr>
            <p:nvPr/>
          </p:nvSpPr>
          <p:spPr bwMode="auto">
            <a:xfrm>
              <a:off x="4187825" y="5788025"/>
              <a:ext cx="239713" cy="211138"/>
            </a:xfrm>
            <a:custGeom>
              <a:avLst/>
              <a:gdLst>
                <a:gd name="T0" fmla="*/ 63 w 64"/>
                <a:gd name="T1" fmla="*/ 26 h 56"/>
                <a:gd name="T2" fmla="*/ 3 w 64"/>
                <a:gd name="T3" fmla="*/ 0 h 56"/>
                <a:gd name="T4" fmla="*/ 1 w 64"/>
                <a:gd name="T5" fmla="*/ 0 h 56"/>
                <a:gd name="T6" fmla="*/ 0 w 64"/>
                <a:gd name="T7" fmla="*/ 2 h 56"/>
                <a:gd name="T8" fmla="*/ 0 w 64"/>
                <a:gd name="T9" fmla="*/ 54 h 56"/>
                <a:gd name="T10" fmla="*/ 1 w 64"/>
                <a:gd name="T11" fmla="*/ 56 h 56"/>
                <a:gd name="T12" fmla="*/ 3 w 64"/>
                <a:gd name="T13" fmla="*/ 56 h 56"/>
                <a:gd name="T14" fmla="*/ 63 w 64"/>
                <a:gd name="T15" fmla="*/ 30 h 56"/>
                <a:gd name="T16" fmla="*/ 64 w 64"/>
                <a:gd name="T17" fmla="*/ 28 h 56"/>
                <a:gd name="T18" fmla="*/ 63 w 64"/>
                <a:gd name="T19" fmla="*/ 2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56">
                  <a:moveTo>
                    <a:pt x="63" y="26"/>
                  </a:moveTo>
                  <a:cubicBezTo>
                    <a:pt x="3" y="0"/>
                    <a:pt x="3" y="0"/>
                    <a:pt x="3" y="0"/>
                  </a:cubicBezTo>
                  <a:cubicBezTo>
                    <a:pt x="2" y="0"/>
                    <a:pt x="1" y="0"/>
                    <a:pt x="1" y="0"/>
                  </a:cubicBezTo>
                  <a:cubicBezTo>
                    <a:pt x="0" y="1"/>
                    <a:pt x="0" y="1"/>
                    <a:pt x="0" y="2"/>
                  </a:cubicBezTo>
                  <a:cubicBezTo>
                    <a:pt x="0" y="54"/>
                    <a:pt x="0" y="54"/>
                    <a:pt x="0" y="54"/>
                  </a:cubicBezTo>
                  <a:cubicBezTo>
                    <a:pt x="0" y="55"/>
                    <a:pt x="0" y="55"/>
                    <a:pt x="1" y="56"/>
                  </a:cubicBezTo>
                  <a:cubicBezTo>
                    <a:pt x="1" y="56"/>
                    <a:pt x="2" y="56"/>
                    <a:pt x="3" y="56"/>
                  </a:cubicBezTo>
                  <a:cubicBezTo>
                    <a:pt x="63" y="30"/>
                    <a:pt x="63" y="30"/>
                    <a:pt x="63" y="30"/>
                  </a:cubicBezTo>
                  <a:cubicBezTo>
                    <a:pt x="64" y="29"/>
                    <a:pt x="64" y="29"/>
                    <a:pt x="64" y="28"/>
                  </a:cubicBezTo>
                  <a:cubicBezTo>
                    <a:pt x="64" y="27"/>
                    <a:pt x="64" y="26"/>
                    <a:pt x="6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29">
              <a:extLst>
                <a:ext uri="{FF2B5EF4-FFF2-40B4-BE49-F238E27FC236}">
                  <a16:creationId xmlns:a16="http://schemas.microsoft.com/office/drawing/2014/main" id="{0BAB72CF-334E-4496-9439-EF1FABF60E91}"/>
                </a:ext>
              </a:extLst>
            </p:cNvPr>
            <p:cNvSpPr>
              <a:spLocks/>
            </p:cNvSpPr>
            <p:nvPr/>
          </p:nvSpPr>
          <p:spPr bwMode="auto">
            <a:xfrm>
              <a:off x="4143375" y="5773738"/>
              <a:ext cx="30163" cy="360363"/>
            </a:xfrm>
            <a:custGeom>
              <a:avLst/>
              <a:gdLst>
                <a:gd name="T0" fmla="*/ 4 w 8"/>
                <a:gd name="T1" fmla="*/ 0 h 96"/>
                <a:gd name="T2" fmla="*/ 0 w 8"/>
                <a:gd name="T3" fmla="*/ 4 h 96"/>
                <a:gd name="T4" fmla="*/ 0 w 8"/>
                <a:gd name="T5" fmla="*/ 92 h 96"/>
                <a:gd name="T6" fmla="*/ 4 w 8"/>
                <a:gd name="T7" fmla="*/ 96 h 96"/>
                <a:gd name="T8" fmla="*/ 8 w 8"/>
                <a:gd name="T9" fmla="*/ 92 h 96"/>
                <a:gd name="T10" fmla="*/ 8 w 8"/>
                <a:gd name="T11" fmla="*/ 4 h 96"/>
                <a:gd name="T12" fmla="*/ 4 w 8"/>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8" h="96">
                  <a:moveTo>
                    <a:pt x="4" y="0"/>
                  </a:moveTo>
                  <a:cubicBezTo>
                    <a:pt x="2" y="0"/>
                    <a:pt x="0" y="2"/>
                    <a:pt x="0" y="4"/>
                  </a:cubicBezTo>
                  <a:cubicBezTo>
                    <a:pt x="0" y="92"/>
                    <a:pt x="0" y="92"/>
                    <a:pt x="0" y="92"/>
                  </a:cubicBezTo>
                  <a:cubicBezTo>
                    <a:pt x="0" y="94"/>
                    <a:pt x="2" y="96"/>
                    <a:pt x="4" y="96"/>
                  </a:cubicBezTo>
                  <a:cubicBezTo>
                    <a:pt x="6" y="96"/>
                    <a:pt x="8" y="94"/>
                    <a:pt x="8" y="92"/>
                  </a:cubicBezTo>
                  <a:cubicBezTo>
                    <a:pt x="8" y="4"/>
                    <a:pt x="8" y="4"/>
                    <a:pt x="8" y="4"/>
                  </a:cubicBezTo>
                  <a:cubicBezTo>
                    <a:pt x="8" y="2"/>
                    <a:pt x="6"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4" name="TextBox 13">
            <a:extLst>
              <a:ext uri="{FF2B5EF4-FFF2-40B4-BE49-F238E27FC236}">
                <a16:creationId xmlns:a16="http://schemas.microsoft.com/office/drawing/2014/main" id="{323620B3-3699-4C8F-B177-9A2BB9BEF3B2}"/>
              </a:ext>
            </a:extLst>
          </p:cNvPr>
          <p:cNvSpPr txBox="1"/>
          <p:nvPr/>
        </p:nvSpPr>
        <p:spPr>
          <a:xfrm>
            <a:off x="635584" y="2436117"/>
            <a:ext cx="2591792" cy="369332"/>
          </a:xfrm>
          <a:prstGeom prst="rect">
            <a:avLst/>
          </a:prstGeom>
          <a:noFill/>
        </p:spPr>
        <p:txBody>
          <a:bodyPr wrap="square" lIns="0" tIns="0" rIns="0" bIns="0" rtlCol="0">
            <a:spAutoFit/>
          </a:bodyPr>
          <a:lstStyle/>
          <a:p>
            <a:r>
              <a:rPr lang="en-US" sz="1200" dirty="0" err="1">
                <a:solidFill>
                  <a:schemeClr val="bg1">
                    <a:lumMod val="50000"/>
                  </a:schemeClr>
                </a:solidFill>
              </a:rPr>
              <a:t>Início</a:t>
            </a:r>
            <a:r>
              <a:rPr lang="en-US" sz="1200" dirty="0">
                <a:solidFill>
                  <a:schemeClr val="bg1">
                    <a:lumMod val="50000"/>
                  </a:schemeClr>
                </a:solidFill>
              </a:rPr>
              <a:t>: 1975</a:t>
            </a:r>
          </a:p>
          <a:p>
            <a:r>
              <a:rPr lang="en-US" sz="1200" dirty="0">
                <a:solidFill>
                  <a:schemeClr val="bg1">
                    <a:lumMod val="50000"/>
                  </a:schemeClr>
                </a:solidFill>
              </a:rPr>
              <a:t>Headquarters: </a:t>
            </a:r>
            <a:r>
              <a:rPr lang="en-US" sz="1200" dirty="0" err="1">
                <a:solidFill>
                  <a:schemeClr val="bg1">
                    <a:lumMod val="50000"/>
                  </a:schemeClr>
                </a:solidFill>
              </a:rPr>
              <a:t>Hinwil</a:t>
            </a:r>
            <a:r>
              <a:rPr lang="en-US" sz="1200" dirty="0">
                <a:solidFill>
                  <a:schemeClr val="bg1">
                    <a:lumMod val="50000"/>
                  </a:schemeClr>
                </a:solidFill>
              </a:rPr>
              <a:t> </a:t>
            </a:r>
            <a:r>
              <a:rPr lang="en-US" sz="1200" dirty="0" err="1">
                <a:solidFill>
                  <a:schemeClr val="bg1">
                    <a:lumMod val="50000"/>
                  </a:schemeClr>
                </a:solidFill>
              </a:rPr>
              <a:t>Suiça</a:t>
            </a:r>
            <a:endParaRPr lang="en-US" sz="1200" dirty="0">
              <a:solidFill>
                <a:schemeClr val="bg1">
                  <a:lumMod val="50000"/>
                </a:schemeClr>
              </a:solidFill>
            </a:endParaRPr>
          </a:p>
        </p:txBody>
      </p:sp>
      <p:cxnSp>
        <p:nvCxnSpPr>
          <p:cNvPr id="29" name="Straight Connector 28">
            <a:extLst>
              <a:ext uri="{FF2B5EF4-FFF2-40B4-BE49-F238E27FC236}">
                <a16:creationId xmlns:a16="http://schemas.microsoft.com/office/drawing/2014/main" id="{EBB33157-A815-4A34-9D84-B91380CBE463}"/>
              </a:ext>
            </a:extLst>
          </p:cNvPr>
          <p:cNvCxnSpPr>
            <a:cxnSpLocks/>
          </p:cNvCxnSpPr>
          <p:nvPr/>
        </p:nvCxnSpPr>
        <p:spPr>
          <a:xfrm>
            <a:off x="635584" y="3453971"/>
            <a:ext cx="259179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57D1D79A-07ED-4296-A4F4-1406622FD496}"/>
              </a:ext>
            </a:extLst>
          </p:cNvPr>
          <p:cNvSpPr/>
          <p:nvPr/>
        </p:nvSpPr>
        <p:spPr>
          <a:xfrm>
            <a:off x="4661173" y="1484784"/>
            <a:ext cx="735310" cy="7353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a:extLst>
              <a:ext uri="{FF2B5EF4-FFF2-40B4-BE49-F238E27FC236}">
                <a16:creationId xmlns:a16="http://schemas.microsoft.com/office/drawing/2014/main" id="{7B3C5965-3450-46A0-AB30-BE7D31FBFA2E}"/>
              </a:ext>
            </a:extLst>
          </p:cNvPr>
          <p:cNvSpPr txBox="1"/>
          <p:nvPr/>
        </p:nvSpPr>
        <p:spPr>
          <a:xfrm>
            <a:off x="4669020" y="2436118"/>
            <a:ext cx="2291076" cy="369332"/>
          </a:xfrm>
          <a:prstGeom prst="rect">
            <a:avLst/>
          </a:prstGeom>
          <a:noFill/>
        </p:spPr>
        <p:txBody>
          <a:bodyPr wrap="square" lIns="0" tIns="0" rIns="0" bIns="0" rtlCol="0">
            <a:spAutoFit/>
          </a:bodyPr>
          <a:lstStyle/>
          <a:p>
            <a:r>
              <a:rPr lang="pt-BR" sz="1200" dirty="0">
                <a:solidFill>
                  <a:schemeClr val="bg1">
                    <a:lumMod val="50000"/>
                  </a:schemeClr>
                </a:solidFill>
              </a:rPr>
              <a:t>Brasil – 2009</a:t>
            </a:r>
          </a:p>
          <a:p>
            <a:r>
              <a:rPr lang="pt-BR" sz="1200" dirty="0">
                <a:solidFill>
                  <a:schemeClr val="bg1">
                    <a:lumMod val="50000"/>
                  </a:schemeClr>
                </a:solidFill>
              </a:rPr>
              <a:t>Escritório, Logística e Showrrom</a:t>
            </a:r>
            <a:endParaRPr lang="en-US" sz="1200" dirty="0">
              <a:solidFill>
                <a:schemeClr val="bg1">
                  <a:lumMod val="50000"/>
                </a:schemeClr>
              </a:solidFill>
            </a:endParaRPr>
          </a:p>
        </p:txBody>
      </p:sp>
      <p:sp>
        <p:nvSpPr>
          <p:cNvPr id="44" name="Rectangle 43">
            <a:extLst>
              <a:ext uri="{FF2B5EF4-FFF2-40B4-BE49-F238E27FC236}">
                <a16:creationId xmlns:a16="http://schemas.microsoft.com/office/drawing/2014/main" id="{A1F682F3-B849-45EA-A454-610DA1512A93}"/>
              </a:ext>
            </a:extLst>
          </p:cNvPr>
          <p:cNvSpPr/>
          <p:nvPr/>
        </p:nvSpPr>
        <p:spPr>
          <a:xfrm>
            <a:off x="651306" y="3819120"/>
            <a:ext cx="735310" cy="7353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extBox 45">
            <a:extLst>
              <a:ext uri="{FF2B5EF4-FFF2-40B4-BE49-F238E27FC236}">
                <a16:creationId xmlns:a16="http://schemas.microsoft.com/office/drawing/2014/main" id="{CC5F306C-87D6-472C-82A3-889A219C0B81}"/>
              </a:ext>
            </a:extLst>
          </p:cNvPr>
          <p:cNvSpPr txBox="1"/>
          <p:nvPr/>
        </p:nvSpPr>
        <p:spPr>
          <a:xfrm>
            <a:off x="664486" y="4770454"/>
            <a:ext cx="2435092" cy="553998"/>
          </a:xfrm>
          <a:prstGeom prst="rect">
            <a:avLst/>
          </a:prstGeom>
          <a:noFill/>
        </p:spPr>
        <p:txBody>
          <a:bodyPr wrap="square" lIns="0" tIns="0" rIns="0" bIns="0" rtlCol="0">
            <a:spAutoFit/>
          </a:bodyPr>
          <a:lstStyle/>
          <a:p>
            <a:r>
              <a:rPr lang="pt-BR" sz="1200" dirty="0">
                <a:solidFill>
                  <a:schemeClr val="bg1">
                    <a:lumMod val="50000"/>
                  </a:schemeClr>
                </a:solidFill>
              </a:rPr>
              <a:t>2200 funcionários em todo o mundo em mais de 80 países em todos os continentes.</a:t>
            </a:r>
            <a:endParaRPr lang="en-US" sz="1200" dirty="0">
              <a:solidFill>
                <a:schemeClr val="bg1">
                  <a:lumMod val="50000"/>
                </a:schemeClr>
              </a:solidFill>
            </a:endParaRPr>
          </a:p>
        </p:txBody>
      </p:sp>
      <p:sp>
        <p:nvSpPr>
          <p:cNvPr id="170" name="Rectangle 169">
            <a:extLst>
              <a:ext uri="{FF2B5EF4-FFF2-40B4-BE49-F238E27FC236}">
                <a16:creationId xmlns:a16="http://schemas.microsoft.com/office/drawing/2014/main" id="{B49C1CF6-11BB-4FA7-8CA8-BB4DBEFF14C5}"/>
              </a:ext>
            </a:extLst>
          </p:cNvPr>
          <p:cNvSpPr/>
          <p:nvPr/>
        </p:nvSpPr>
        <p:spPr>
          <a:xfrm>
            <a:off x="4675582" y="3830723"/>
            <a:ext cx="735310" cy="7353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2" name="TextBox 171">
            <a:extLst>
              <a:ext uri="{FF2B5EF4-FFF2-40B4-BE49-F238E27FC236}">
                <a16:creationId xmlns:a16="http://schemas.microsoft.com/office/drawing/2014/main" id="{493A17A4-20C4-45ED-B29D-4615A25435FD}"/>
              </a:ext>
            </a:extLst>
          </p:cNvPr>
          <p:cNvSpPr txBox="1"/>
          <p:nvPr/>
        </p:nvSpPr>
        <p:spPr>
          <a:xfrm>
            <a:off x="4692954" y="4782057"/>
            <a:ext cx="2507100" cy="553998"/>
          </a:xfrm>
          <a:prstGeom prst="rect">
            <a:avLst/>
          </a:prstGeom>
          <a:noFill/>
        </p:spPr>
        <p:txBody>
          <a:bodyPr wrap="square" lIns="0" tIns="0" rIns="0" bIns="0" rtlCol="0">
            <a:spAutoFit/>
          </a:bodyPr>
          <a:lstStyle/>
          <a:p>
            <a:r>
              <a:rPr lang="pt-BR" sz="1200" dirty="0">
                <a:solidFill>
                  <a:schemeClr val="bg1">
                    <a:lumMod val="50000"/>
                  </a:schemeClr>
                </a:solidFill>
              </a:rPr>
              <a:t>Investimos 7.4% de nossas vendas todos os anos em pesquisa e desenvolvimento.</a:t>
            </a:r>
            <a:endParaRPr lang="en-US" sz="1200" dirty="0">
              <a:solidFill>
                <a:schemeClr val="bg1">
                  <a:lumMod val="50000"/>
                </a:schemeClr>
              </a:solidFill>
            </a:endParaRPr>
          </a:p>
        </p:txBody>
      </p:sp>
      <p:grpSp>
        <p:nvGrpSpPr>
          <p:cNvPr id="219" name="Group 218">
            <a:extLst>
              <a:ext uri="{FF2B5EF4-FFF2-40B4-BE49-F238E27FC236}">
                <a16:creationId xmlns:a16="http://schemas.microsoft.com/office/drawing/2014/main" id="{44BEAA5C-612D-4ED9-A12A-094407A12379}"/>
              </a:ext>
            </a:extLst>
          </p:cNvPr>
          <p:cNvGrpSpPr/>
          <p:nvPr/>
        </p:nvGrpSpPr>
        <p:grpSpPr>
          <a:xfrm>
            <a:off x="4848647" y="1676227"/>
            <a:ext cx="360363" cy="352425"/>
            <a:chOff x="2676526" y="4681538"/>
            <a:chExt cx="360363" cy="352425"/>
          </a:xfrm>
          <a:solidFill>
            <a:schemeClr val="bg2"/>
          </a:solidFill>
        </p:grpSpPr>
        <p:sp>
          <p:nvSpPr>
            <p:cNvPr id="220" name="Freeform 26">
              <a:extLst>
                <a:ext uri="{FF2B5EF4-FFF2-40B4-BE49-F238E27FC236}">
                  <a16:creationId xmlns:a16="http://schemas.microsoft.com/office/drawing/2014/main" id="{9572D9BC-AECC-43DC-A5DE-C6FC542E26CD}"/>
                </a:ext>
              </a:extLst>
            </p:cNvPr>
            <p:cNvSpPr>
              <a:spLocks/>
            </p:cNvSpPr>
            <p:nvPr/>
          </p:nvSpPr>
          <p:spPr bwMode="auto">
            <a:xfrm>
              <a:off x="2676526" y="4794250"/>
              <a:ext cx="360363" cy="239713"/>
            </a:xfrm>
            <a:custGeom>
              <a:avLst/>
              <a:gdLst>
                <a:gd name="T0" fmla="*/ 94 w 96"/>
                <a:gd name="T1" fmla="*/ 60 h 64"/>
                <a:gd name="T2" fmla="*/ 92 w 96"/>
                <a:gd name="T3" fmla="*/ 60 h 64"/>
                <a:gd name="T4" fmla="*/ 92 w 96"/>
                <a:gd name="T5" fmla="*/ 2 h 64"/>
                <a:gd name="T6" fmla="*/ 90 w 96"/>
                <a:gd name="T7" fmla="*/ 0 h 64"/>
                <a:gd name="T8" fmla="*/ 78 w 96"/>
                <a:gd name="T9" fmla="*/ 0 h 64"/>
                <a:gd name="T10" fmla="*/ 76 w 96"/>
                <a:gd name="T11" fmla="*/ 2 h 64"/>
                <a:gd name="T12" fmla="*/ 76 w 96"/>
                <a:gd name="T13" fmla="*/ 60 h 64"/>
                <a:gd name="T14" fmla="*/ 68 w 96"/>
                <a:gd name="T15" fmla="*/ 60 h 64"/>
                <a:gd name="T16" fmla="*/ 68 w 96"/>
                <a:gd name="T17" fmla="*/ 18 h 64"/>
                <a:gd name="T18" fmla="*/ 66 w 96"/>
                <a:gd name="T19" fmla="*/ 16 h 64"/>
                <a:gd name="T20" fmla="*/ 54 w 96"/>
                <a:gd name="T21" fmla="*/ 16 h 64"/>
                <a:gd name="T22" fmla="*/ 52 w 96"/>
                <a:gd name="T23" fmla="*/ 18 h 64"/>
                <a:gd name="T24" fmla="*/ 52 w 96"/>
                <a:gd name="T25" fmla="*/ 60 h 64"/>
                <a:gd name="T26" fmla="*/ 44 w 96"/>
                <a:gd name="T27" fmla="*/ 60 h 64"/>
                <a:gd name="T28" fmla="*/ 44 w 96"/>
                <a:gd name="T29" fmla="*/ 34 h 64"/>
                <a:gd name="T30" fmla="*/ 42 w 96"/>
                <a:gd name="T31" fmla="*/ 32 h 64"/>
                <a:gd name="T32" fmla="*/ 30 w 96"/>
                <a:gd name="T33" fmla="*/ 32 h 64"/>
                <a:gd name="T34" fmla="*/ 28 w 96"/>
                <a:gd name="T35" fmla="*/ 34 h 64"/>
                <a:gd name="T36" fmla="*/ 28 w 96"/>
                <a:gd name="T37" fmla="*/ 60 h 64"/>
                <a:gd name="T38" fmla="*/ 20 w 96"/>
                <a:gd name="T39" fmla="*/ 60 h 64"/>
                <a:gd name="T40" fmla="*/ 20 w 96"/>
                <a:gd name="T41" fmla="*/ 50 h 64"/>
                <a:gd name="T42" fmla="*/ 18 w 96"/>
                <a:gd name="T43" fmla="*/ 48 h 64"/>
                <a:gd name="T44" fmla="*/ 6 w 96"/>
                <a:gd name="T45" fmla="*/ 48 h 64"/>
                <a:gd name="T46" fmla="*/ 4 w 96"/>
                <a:gd name="T47" fmla="*/ 50 h 64"/>
                <a:gd name="T48" fmla="*/ 4 w 96"/>
                <a:gd name="T49" fmla="*/ 60 h 64"/>
                <a:gd name="T50" fmla="*/ 2 w 96"/>
                <a:gd name="T51" fmla="*/ 60 h 64"/>
                <a:gd name="T52" fmla="*/ 0 w 96"/>
                <a:gd name="T53" fmla="*/ 62 h 64"/>
                <a:gd name="T54" fmla="*/ 2 w 96"/>
                <a:gd name="T55" fmla="*/ 64 h 64"/>
                <a:gd name="T56" fmla="*/ 94 w 96"/>
                <a:gd name="T57" fmla="*/ 64 h 64"/>
                <a:gd name="T58" fmla="*/ 96 w 96"/>
                <a:gd name="T59" fmla="*/ 62 h 64"/>
                <a:gd name="T60" fmla="*/ 94 w 96"/>
                <a:gd name="T61"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6" h="64">
                  <a:moveTo>
                    <a:pt x="94" y="60"/>
                  </a:moveTo>
                  <a:cubicBezTo>
                    <a:pt x="92" y="60"/>
                    <a:pt x="92" y="60"/>
                    <a:pt x="92" y="60"/>
                  </a:cubicBezTo>
                  <a:cubicBezTo>
                    <a:pt x="92" y="2"/>
                    <a:pt x="92" y="2"/>
                    <a:pt x="92" y="2"/>
                  </a:cubicBezTo>
                  <a:cubicBezTo>
                    <a:pt x="92" y="1"/>
                    <a:pt x="91" y="0"/>
                    <a:pt x="90" y="0"/>
                  </a:cubicBezTo>
                  <a:cubicBezTo>
                    <a:pt x="78" y="0"/>
                    <a:pt x="78" y="0"/>
                    <a:pt x="78" y="0"/>
                  </a:cubicBezTo>
                  <a:cubicBezTo>
                    <a:pt x="77" y="0"/>
                    <a:pt x="76" y="1"/>
                    <a:pt x="76" y="2"/>
                  </a:cubicBezTo>
                  <a:cubicBezTo>
                    <a:pt x="76" y="60"/>
                    <a:pt x="76" y="60"/>
                    <a:pt x="76" y="60"/>
                  </a:cubicBezTo>
                  <a:cubicBezTo>
                    <a:pt x="68" y="60"/>
                    <a:pt x="68" y="60"/>
                    <a:pt x="68" y="60"/>
                  </a:cubicBezTo>
                  <a:cubicBezTo>
                    <a:pt x="68" y="18"/>
                    <a:pt x="68" y="18"/>
                    <a:pt x="68" y="18"/>
                  </a:cubicBezTo>
                  <a:cubicBezTo>
                    <a:pt x="68" y="17"/>
                    <a:pt x="67" y="16"/>
                    <a:pt x="66" y="16"/>
                  </a:cubicBezTo>
                  <a:cubicBezTo>
                    <a:pt x="54" y="16"/>
                    <a:pt x="54" y="16"/>
                    <a:pt x="54" y="16"/>
                  </a:cubicBezTo>
                  <a:cubicBezTo>
                    <a:pt x="53" y="16"/>
                    <a:pt x="52" y="17"/>
                    <a:pt x="52" y="18"/>
                  </a:cubicBezTo>
                  <a:cubicBezTo>
                    <a:pt x="52" y="60"/>
                    <a:pt x="52" y="60"/>
                    <a:pt x="52" y="60"/>
                  </a:cubicBezTo>
                  <a:cubicBezTo>
                    <a:pt x="44" y="60"/>
                    <a:pt x="44" y="60"/>
                    <a:pt x="44" y="60"/>
                  </a:cubicBezTo>
                  <a:cubicBezTo>
                    <a:pt x="44" y="34"/>
                    <a:pt x="44" y="34"/>
                    <a:pt x="44" y="34"/>
                  </a:cubicBezTo>
                  <a:cubicBezTo>
                    <a:pt x="44" y="33"/>
                    <a:pt x="43" y="32"/>
                    <a:pt x="42" y="32"/>
                  </a:cubicBezTo>
                  <a:cubicBezTo>
                    <a:pt x="30" y="32"/>
                    <a:pt x="30" y="32"/>
                    <a:pt x="30" y="32"/>
                  </a:cubicBezTo>
                  <a:cubicBezTo>
                    <a:pt x="29" y="32"/>
                    <a:pt x="28" y="33"/>
                    <a:pt x="28" y="34"/>
                  </a:cubicBezTo>
                  <a:cubicBezTo>
                    <a:pt x="28" y="60"/>
                    <a:pt x="28" y="60"/>
                    <a:pt x="28" y="60"/>
                  </a:cubicBezTo>
                  <a:cubicBezTo>
                    <a:pt x="20" y="60"/>
                    <a:pt x="20" y="60"/>
                    <a:pt x="20" y="60"/>
                  </a:cubicBezTo>
                  <a:cubicBezTo>
                    <a:pt x="20" y="50"/>
                    <a:pt x="20" y="50"/>
                    <a:pt x="20" y="50"/>
                  </a:cubicBezTo>
                  <a:cubicBezTo>
                    <a:pt x="20" y="49"/>
                    <a:pt x="19" y="48"/>
                    <a:pt x="18" y="48"/>
                  </a:cubicBezTo>
                  <a:cubicBezTo>
                    <a:pt x="6" y="48"/>
                    <a:pt x="6" y="48"/>
                    <a:pt x="6" y="48"/>
                  </a:cubicBezTo>
                  <a:cubicBezTo>
                    <a:pt x="5" y="48"/>
                    <a:pt x="4" y="49"/>
                    <a:pt x="4" y="50"/>
                  </a:cubicBezTo>
                  <a:cubicBezTo>
                    <a:pt x="4" y="60"/>
                    <a:pt x="4" y="60"/>
                    <a:pt x="4" y="60"/>
                  </a:cubicBezTo>
                  <a:cubicBezTo>
                    <a:pt x="2" y="60"/>
                    <a:pt x="2" y="60"/>
                    <a:pt x="2" y="60"/>
                  </a:cubicBezTo>
                  <a:cubicBezTo>
                    <a:pt x="1" y="60"/>
                    <a:pt x="0" y="61"/>
                    <a:pt x="0" y="62"/>
                  </a:cubicBezTo>
                  <a:cubicBezTo>
                    <a:pt x="0" y="63"/>
                    <a:pt x="1" y="64"/>
                    <a:pt x="2" y="64"/>
                  </a:cubicBezTo>
                  <a:cubicBezTo>
                    <a:pt x="94" y="64"/>
                    <a:pt x="94" y="64"/>
                    <a:pt x="94" y="64"/>
                  </a:cubicBezTo>
                  <a:cubicBezTo>
                    <a:pt x="95" y="64"/>
                    <a:pt x="96" y="63"/>
                    <a:pt x="96" y="62"/>
                  </a:cubicBezTo>
                  <a:cubicBezTo>
                    <a:pt x="96" y="61"/>
                    <a:pt x="95" y="60"/>
                    <a:pt x="94"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1" name="Freeform 27">
              <a:extLst>
                <a:ext uri="{FF2B5EF4-FFF2-40B4-BE49-F238E27FC236}">
                  <a16:creationId xmlns:a16="http://schemas.microsoft.com/office/drawing/2014/main" id="{7BC962B7-6D99-417B-BCC2-9C0F3532A527}"/>
                </a:ext>
              </a:extLst>
            </p:cNvPr>
            <p:cNvSpPr>
              <a:spLocks/>
            </p:cNvSpPr>
            <p:nvPr/>
          </p:nvSpPr>
          <p:spPr bwMode="auto">
            <a:xfrm>
              <a:off x="2714626" y="4681538"/>
              <a:ext cx="285750" cy="203200"/>
            </a:xfrm>
            <a:custGeom>
              <a:avLst/>
              <a:gdLst>
                <a:gd name="T0" fmla="*/ 2 w 76"/>
                <a:gd name="T1" fmla="*/ 54 h 54"/>
                <a:gd name="T2" fmla="*/ 3 w 76"/>
                <a:gd name="T3" fmla="*/ 54 h 54"/>
                <a:gd name="T4" fmla="*/ 71 w 76"/>
                <a:gd name="T5" fmla="*/ 8 h 54"/>
                <a:gd name="T6" fmla="*/ 70 w 76"/>
                <a:gd name="T7" fmla="*/ 20 h 54"/>
                <a:gd name="T8" fmla="*/ 72 w 76"/>
                <a:gd name="T9" fmla="*/ 22 h 54"/>
                <a:gd name="T10" fmla="*/ 72 w 76"/>
                <a:gd name="T11" fmla="*/ 22 h 54"/>
                <a:gd name="T12" fmla="*/ 74 w 76"/>
                <a:gd name="T13" fmla="*/ 20 h 54"/>
                <a:gd name="T14" fmla="*/ 76 w 76"/>
                <a:gd name="T15" fmla="*/ 4 h 54"/>
                <a:gd name="T16" fmla="*/ 74 w 76"/>
                <a:gd name="T17" fmla="*/ 2 h 54"/>
                <a:gd name="T18" fmla="*/ 58 w 76"/>
                <a:gd name="T19" fmla="*/ 0 h 54"/>
                <a:gd name="T20" fmla="*/ 56 w 76"/>
                <a:gd name="T21" fmla="*/ 2 h 54"/>
                <a:gd name="T22" fmla="*/ 58 w 76"/>
                <a:gd name="T23" fmla="*/ 4 h 54"/>
                <a:gd name="T24" fmla="*/ 68 w 76"/>
                <a:gd name="T25" fmla="*/ 5 h 54"/>
                <a:gd name="T26" fmla="*/ 1 w 76"/>
                <a:gd name="T27" fmla="*/ 50 h 54"/>
                <a:gd name="T28" fmla="*/ 0 w 76"/>
                <a:gd name="T29" fmla="*/ 53 h 54"/>
                <a:gd name="T30" fmla="*/ 2 w 76"/>
                <a:gd name="T31"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54">
                  <a:moveTo>
                    <a:pt x="2" y="54"/>
                  </a:moveTo>
                  <a:cubicBezTo>
                    <a:pt x="2" y="54"/>
                    <a:pt x="3" y="54"/>
                    <a:pt x="3" y="54"/>
                  </a:cubicBezTo>
                  <a:cubicBezTo>
                    <a:pt x="71" y="8"/>
                    <a:pt x="71" y="8"/>
                    <a:pt x="71" y="8"/>
                  </a:cubicBezTo>
                  <a:cubicBezTo>
                    <a:pt x="70" y="20"/>
                    <a:pt x="70" y="20"/>
                    <a:pt x="70" y="20"/>
                  </a:cubicBezTo>
                  <a:cubicBezTo>
                    <a:pt x="70" y="21"/>
                    <a:pt x="71" y="22"/>
                    <a:pt x="72" y="22"/>
                  </a:cubicBezTo>
                  <a:cubicBezTo>
                    <a:pt x="72" y="22"/>
                    <a:pt x="72" y="22"/>
                    <a:pt x="72" y="22"/>
                  </a:cubicBezTo>
                  <a:cubicBezTo>
                    <a:pt x="73" y="22"/>
                    <a:pt x="74" y="21"/>
                    <a:pt x="74" y="20"/>
                  </a:cubicBezTo>
                  <a:cubicBezTo>
                    <a:pt x="76" y="4"/>
                    <a:pt x="76" y="4"/>
                    <a:pt x="76" y="4"/>
                  </a:cubicBezTo>
                  <a:cubicBezTo>
                    <a:pt x="76" y="3"/>
                    <a:pt x="75" y="2"/>
                    <a:pt x="74" y="2"/>
                  </a:cubicBezTo>
                  <a:cubicBezTo>
                    <a:pt x="74" y="2"/>
                    <a:pt x="58" y="0"/>
                    <a:pt x="58" y="0"/>
                  </a:cubicBezTo>
                  <a:cubicBezTo>
                    <a:pt x="57" y="0"/>
                    <a:pt x="56" y="1"/>
                    <a:pt x="56" y="2"/>
                  </a:cubicBezTo>
                  <a:cubicBezTo>
                    <a:pt x="56" y="3"/>
                    <a:pt x="57" y="4"/>
                    <a:pt x="58" y="4"/>
                  </a:cubicBezTo>
                  <a:cubicBezTo>
                    <a:pt x="68" y="5"/>
                    <a:pt x="68" y="5"/>
                    <a:pt x="68" y="5"/>
                  </a:cubicBezTo>
                  <a:cubicBezTo>
                    <a:pt x="1" y="50"/>
                    <a:pt x="1" y="50"/>
                    <a:pt x="1" y="50"/>
                  </a:cubicBezTo>
                  <a:cubicBezTo>
                    <a:pt x="0" y="51"/>
                    <a:pt x="0" y="52"/>
                    <a:pt x="0" y="53"/>
                  </a:cubicBezTo>
                  <a:cubicBezTo>
                    <a:pt x="1" y="54"/>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222" name="Group 221">
            <a:extLst>
              <a:ext uri="{FF2B5EF4-FFF2-40B4-BE49-F238E27FC236}">
                <a16:creationId xmlns:a16="http://schemas.microsoft.com/office/drawing/2014/main" id="{A6D8951C-DCB9-44F7-9ED3-FF061974E84C}"/>
              </a:ext>
            </a:extLst>
          </p:cNvPr>
          <p:cNvGrpSpPr/>
          <p:nvPr/>
        </p:nvGrpSpPr>
        <p:grpSpPr>
          <a:xfrm>
            <a:off x="839416" y="4028819"/>
            <a:ext cx="360363" cy="315913"/>
            <a:chOff x="8440738" y="2917826"/>
            <a:chExt cx="360363" cy="315913"/>
          </a:xfrm>
          <a:solidFill>
            <a:schemeClr val="bg2"/>
          </a:solidFill>
        </p:grpSpPr>
        <p:sp>
          <p:nvSpPr>
            <p:cNvPr id="223" name="Freeform 61">
              <a:extLst>
                <a:ext uri="{FF2B5EF4-FFF2-40B4-BE49-F238E27FC236}">
                  <a16:creationId xmlns:a16="http://schemas.microsoft.com/office/drawing/2014/main" id="{44DCAD3A-0CF0-4C2B-A065-85AB0F87DA6A}"/>
                </a:ext>
              </a:extLst>
            </p:cNvPr>
            <p:cNvSpPr>
              <a:spLocks/>
            </p:cNvSpPr>
            <p:nvPr/>
          </p:nvSpPr>
          <p:spPr bwMode="auto">
            <a:xfrm>
              <a:off x="8440738" y="3022601"/>
              <a:ext cx="88900" cy="142875"/>
            </a:xfrm>
            <a:custGeom>
              <a:avLst/>
              <a:gdLst>
                <a:gd name="T0" fmla="*/ 0 w 24"/>
                <a:gd name="T1" fmla="*/ 14 h 38"/>
                <a:gd name="T2" fmla="*/ 4 w 24"/>
                <a:gd name="T3" fmla="*/ 22 h 38"/>
                <a:gd name="T4" fmla="*/ 4 w 24"/>
                <a:gd name="T5" fmla="*/ 38 h 38"/>
                <a:gd name="T6" fmla="*/ 20 w 24"/>
                <a:gd name="T7" fmla="*/ 38 h 38"/>
                <a:gd name="T8" fmla="*/ 20 w 24"/>
                <a:gd name="T9" fmla="*/ 22 h 38"/>
                <a:gd name="T10" fmla="*/ 24 w 24"/>
                <a:gd name="T11" fmla="*/ 14 h 38"/>
                <a:gd name="T12" fmla="*/ 24 w 24"/>
                <a:gd name="T13" fmla="*/ 0 h 38"/>
                <a:gd name="T14" fmla="*/ 0 w 24"/>
                <a:gd name="T15" fmla="*/ 0 h 38"/>
                <a:gd name="T16" fmla="*/ 0 w 24"/>
                <a:gd name="T17"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8">
                  <a:moveTo>
                    <a:pt x="0" y="14"/>
                  </a:moveTo>
                  <a:cubicBezTo>
                    <a:pt x="0" y="18"/>
                    <a:pt x="1" y="21"/>
                    <a:pt x="4" y="22"/>
                  </a:cubicBezTo>
                  <a:cubicBezTo>
                    <a:pt x="4" y="38"/>
                    <a:pt x="4" y="38"/>
                    <a:pt x="4" y="38"/>
                  </a:cubicBezTo>
                  <a:cubicBezTo>
                    <a:pt x="20" y="38"/>
                    <a:pt x="20" y="38"/>
                    <a:pt x="20" y="38"/>
                  </a:cubicBezTo>
                  <a:cubicBezTo>
                    <a:pt x="20" y="22"/>
                    <a:pt x="20" y="22"/>
                    <a:pt x="20" y="22"/>
                  </a:cubicBezTo>
                  <a:cubicBezTo>
                    <a:pt x="23" y="21"/>
                    <a:pt x="24" y="18"/>
                    <a:pt x="24" y="14"/>
                  </a:cubicBezTo>
                  <a:cubicBezTo>
                    <a:pt x="24" y="0"/>
                    <a:pt x="24" y="0"/>
                    <a:pt x="24" y="0"/>
                  </a:cubicBezTo>
                  <a:cubicBezTo>
                    <a:pt x="0" y="0"/>
                    <a:pt x="0" y="0"/>
                    <a:pt x="0" y="0"/>
                  </a:cubicBezTo>
                  <a:lnTo>
                    <a:pt x="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4" name="Freeform 62">
              <a:extLst>
                <a:ext uri="{FF2B5EF4-FFF2-40B4-BE49-F238E27FC236}">
                  <a16:creationId xmlns:a16="http://schemas.microsoft.com/office/drawing/2014/main" id="{46DFF3D9-6321-410C-AB91-9D6367934FC8}"/>
                </a:ext>
              </a:extLst>
            </p:cNvPr>
            <p:cNvSpPr>
              <a:spLocks/>
            </p:cNvSpPr>
            <p:nvPr/>
          </p:nvSpPr>
          <p:spPr bwMode="auto">
            <a:xfrm>
              <a:off x="8710613" y="3022601"/>
              <a:ext cx="90488" cy="142875"/>
            </a:xfrm>
            <a:custGeom>
              <a:avLst/>
              <a:gdLst>
                <a:gd name="T0" fmla="*/ 0 w 24"/>
                <a:gd name="T1" fmla="*/ 0 h 38"/>
                <a:gd name="T2" fmla="*/ 0 w 24"/>
                <a:gd name="T3" fmla="*/ 14 h 38"/>
                <a:gd name="T4" fmla="*/ 4 w 24"/>
                <a:gd name="T5" fmla="*/ 22 h 38"/>
                <a:gd name="T6" fmla="*/ 4 w 24"/>
                <a:gd name="T7" fmla="*/ 38 h 38"/>
                <a:gd name="T8" fmla="*/ 20 w 24"/>
                <a:gd name="T9" fmla="*/ 38 h 38"/>
                <a:gd name="T10" fmla="*/ 20 w 24"/>
                <a:gd name="T11" fmla="*/ 22 h 38"/>
                <a:gd name="T12" fmla="*/ 24 w 24"/>
                <a:gd name="T13" fmla="*/ 14 h 38"/>
                <a:gd name="T14" fmla="*/ 24 w 24"/>
                <a:gd name="T15" fmla="*/ 0 h 38"/>
                <a:gd name="T16" fmla="*/ 0 w 24"/>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8">
                  <a:moveTo>
                    <a:pt x="0" y="0"/>
                  </a:moveTo>
                  <a:cubicBezTo>
                    <a:pt x="0" y="14"/>
                    <a:pt x="0" y="14"/>
                    <a:pt x="0" y="14"/>
                  </a:cubicBezTo>
                  <a:cubicBezTo>
                    <a:pt x="0" y="18"/>
                    <a:pt x="1" y="21"/>
                    <a:pt x="4" y="22"/>
                  </a:cubicBezTo>
                  <a:cubicBezTo>
                    <a:pt x="4" y="38"/>
                    <a:pt x="4" y="38"/>
                    <a:pt x="4" y="38"/>
                  </a:cubicBezTo>
                  <a:cubicBezTo>
                    <a:pt x="20" y="38"/>
                    <a:pt x="20" y="38"/>
                    <a:pt x="20" y="38"/>
                  </a:cubicBezTo>
                  <a:cubicBezTo>
                    <a:pt x="20" y="22"/>
                    <a:pt x="20" y="22"/>
                    <a:pt x="20" y="22"/>
                  </a:cubicBezTo>
                  <a:cubicBezTo>
                    <a:pt x="23" y="21"/>
                    <a:pt x="24" y="18"/>
                    <a:pt x="24" y="14"/>
                  </a:cubicBezTo>
                  <a:cubicBezTo>
                    <a:pt x="24" y="0"/>
                    <a:pt x="24" y="0"/>
                    <a:pt x="2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5" name="Freeform 63">
              <a:extLst>
                <a:ext uri="{FF2B5EF4-FFF2-40B4-BE49-F238E27FC236}">
                  <a16:creationId xmlns:a16="http://schemas.microsoft.com/office/drawing/2014/main" id="{49ABA2D1-AD7B-4C93-AD77-933D57306E2A}"/>
                </a:ext>
              </a:extLst>
            </p:cNvPr>
            <p:cNvSpPr>
              <a:spLocks/>
            </p:cNvSpPr>
            <p:nvPr/>
          </p:nvSpPr>
          <p:spPr bwMode="auto">
            <a:xfrm>
              <a:off x="8559800" y="3022601"/>
              <a:ext cx="120650" cy="211138"/>
            </a:xfrm>
            <a:custGeom>
              <a:avLst/>
              <a:gdLst>
                <a:gd name="T0" fmla="*/ 0 w 32"/>
                <a:gd name="T1" fmla="*/ 22 h 56"/>
                <a:gd name="T2" fmla="*/ 8 w 32"/>
                <a:gd name="T3" fmla="*/ 32 h 56"/>
                <a:gd name="T4" fmla="*/ 8 w 32"/>
                <a:gd name="T5" fmla="*/ 56 h 56"/>
                <a:gd name="T6" fmla="*/ 24 w 32"/>
                <a:gd name="T7" fmla="*/ 56 h 56"/>
                <a:gd name="T8" fmla="*/ 24 w 32"/>
                <a:gd name="T9" fmla="*/ 32 h 56"/>
                <a:gd name="T10" fmla="*/ 32 w 32"/>
                <a:gd name="T11" fmla="*/ 22 h 56"/>
                <a:gd name="T12" fmla="*/ 32 w 32"/>
                <a:gd name="T13" fmla="*/ 0 h 56"/>
                <a:gd name="T14" fmla="*/ 0 w 32"/>
                <a:gd name="T15" fmla="*/ 0 h 56"/>
                <a:gd name="T16" fmla="*/ 0 w 32"/>
                <a:gd name="T17" fmla="*/ 2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56">
                  <a:moveTo>
                    <a:pt x="0" y="22"/>
                  </a:moveTo>
                  <a:cubicBezTo>
                    <a:pt x="0" y="27"/>
                    <a:pt x="3" y="31"/>
                    <a:pt x="8" y="32"/>
                  </a:cubicBezTo>
                  <a:cubicBezTo>
                    <a:pt x="8" y="56"/>
                    <a:pt x="8" y="56"/>
                    <a:pt x="8" y="56"/>
                  </a:cubicBezTo>
                  <a:cubicBezTo>
                    <a:pt x="24" y="56"/>
                    <a:pt x="24" y="56"/>
                    <a:pt x="24" y="56"/>
                  </a:cubicBezTo>
                  <a:cubicBezTo>
                    <a:pt x="24" y="32"/>
                    <a:pt x="24" y="32"/>
                    <a:pt x="24" y="32"/>
                  </a:cubicBezTo>
                  <a:cubicBezTo>
                    <a:pt x="29" y="31"/>
                    <a:pt x="32" y="27"/>
                    <a:pt x="32" y="22"/>
                  </a:cubicBezTo>
                  <a:cubicBezTo>
                    <a:pt x="32" y="0"/>
                    <a:pt x="32" y="0"/>
                    <a:pt x="32" y="0"/>
                  </a:cubicBezTo>
                  <a:cubicBezTo>
                    <a:pt x="0" y="0"/>
                    <a:pt x="0" y="0"/>
                    <a:pt x="0" y="0"/>
                  </a:cubicBez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6" name="Oval 64">
              <a:extLst>
                <a:ext uri="{FF2B5EF4-FFF2-40B4-BE49-F238E27FC236}">
                  <a16:creationId xmlns:a16="http://schemas.microsoft.com/office/drawing/2014/main" id="{249D251F-BA8A-46BF-8B14-3012EA142810}"/>
                </a:ext>
              </a:extLst>
            </p:cNvPr>
            <p:cNvSpPr>
              <a:spLocks noChangeArrowheads="1"/>
            </p:cNvSpPr>
            <p:nvPr/>
          </p:nvSpPr>
          <p:spPr bwMode="auto">
            <a:xfrm>
              <a:off x="8724900" y="2947988"/>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7" name="Oval 65">
              <a:extLst>
                <a:ext uri="{FF2B5EF4-FFF2-40B4-BE49-F238E27FC236}">
                  <a16:creationId xmlns:a16="http://schemas.microsoft.com/office/drawing/2014/main" id="{B3554A9D-0B72-45F4-B191-E0DC2C548853}"/>
                </a:ext>
              </a:extLst>
            </p:cNvPr>
            <p:cNvSpPr>
              <a:spLocks noChangeArrowheads="1"/>
            </p:cNvSpPr>
            <p:nvPr/>
          </p:nvSpPr>
          <p:spPr bwMode="auto">
            <a:xfrm>
              <a:off x="8455025" y="2947988"/>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8" name="Oval 66">
              <a:extLst>
                <a:ext uri="{FF2B5EF4-FFF2-40B4-BE49-F238E27FC236}">
                  <a16:creationId xmlns:a16="http://schemas.microsoft.com/office/drawing/2014/main" id="{3EB734A8-DA16-4E74-8A50-0450D47C7CDC}"/>
                </a:ext>
              </a:extLst>
            </p:cNvPr>
            <p:cNvSpPr>
              <a:spLocks noChangeArrowheads="1"/>
            </p:cNvSpPr>
            <p:nvPr/>
          </p:nvSpPr>
          <p:spPr bwMode="auto">
            <a:xfrm>
              <a:off x="8575675" y="2917826"/>
              <a:ext cx="90488" cy="904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cxnSp>
        <p:nvCxnSpPr>
          <p:cNvPr id="47" name="Straight Connector 28">
            <a:extLst>
              <a:ext uri="{FF2B5EF4-FFF2-40B4-BE49-F238E27FC236}">
                <a16:creationId xmlns:a16="http://schemas.microsoft.com/office/drawing/2014/main" id="{EBB33157-A815-4A34-9D84-B91380CBE463}"/>
              </a:ext>
            </a:extLst>
          </p:cNvPr>
          <p:cNvCxnSpPr>
            <a:cxnSpLocks/>
          </p:cNvCxnSpPr>
          <p:nvPr/>
        </p:nvCxnSpPr>
        <p:spPr>
          <a:xfrm>
            <a:off x="4655840" y="3453971"/>
            <a:ext cx="259179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9" name="Straight Connector 28">
            <a:extLst>
              <a:ext uri="{FF2B5EF4-FFF2-40B4-BE49-F238E27FC236}">
                <a16:creationId xmlns:a16="http://schemas.microsoft.com/office/drawing/2014/main" id="{EBB33157-A815-4A34-9D84-B91380CBE463}"/>
              </a:ext>
            </a:extLst>
          </p:cNvPr>
          <p:cNvCxnSpPr>
            <a:cxnSpLocks/>
          </p:cNvCxnSpPr>
          <p:nvPr/>
        </p:nvCxnSpPr>
        <p:spPr>
          <a:xfrm>
            <a:off x="651306" y="6039400"/>
            <a:ext cx="259179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0" name="Straight Connector 28">
            <a:extLst>
              <a:ext uri="{FF2B5EF4-FFF2-40B4-BE49-F238E27FC236}">
                <a16:creationId xmlns:a16="http://schemas.microsoft.com/office/drawing/2014/main" id="{EBB33157-A815-4A34-9D84-B91380CBE463}"/>
              </a:ext>
            </a:extLst>
          </p:cNvPr>
          <p:cNvCxnSpPr>
            <a:cxnSpLocks/>
          </p:cNvCxnSpPr>
          <p:nvPr/>
        </p:nvCxnSpPr>
        <p:spPr>
          <a:xfrm>
            <a:off x="4671530" y="6045810"/>
            <a:ext cx="259179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11" name="Grafik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7762" y="3938185"/>
            <a:ext cx="387774" cy="471136"/>
          </a:xfrm>
          <a:prstGeom prst="rect">
            <a:avLst/>
          </a:prstGeom>
        </p:spPr>
      </p:pic>
      <p:sp>
        <p:nvSpPr>
          <p:cNvPr id="31" name="Rectangle 178">
            <a:extLst>
              <a:ext uri="{FF2B5EF4-FFF2-40B4-BE49-F238E27FC236}">
                <a16:creationId xmlns:a16="http://schemas.microsoft.com/office/drawing/2014/main" id="{03B45670-1A16-403B-AA1E-4966B165F180}"/>
              </a:ext>
            </a:extLst>
          </p:cNvPr>
          <p:cNvSpPr/>
          <p:nvPr/>
        </p:nvSpPr>
        <p:spPr>
          <a:xfrm>
            <a:off x="8726086" y="1484784"/>
            <a:ext cx="735310" cy="7353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180">
            <a:extLst>
              <a:ext uri="{FF2B5EF4-FFF2-40B4-BE49-F238E27FC236}">
                <a16:creationId xmlns:a16="http://schemas.microsoft.com/office/drawing/2014/main" id="{AB349384-C1A5-416C-A297-E93A197559E0}"/>
              </a:ext>
            </a:extLst>
          </p:cNvPr>
          <p:cNvSpPr txBox="1"/>
          <p:nvPr/>
        </p:nvSpPr>
        <p:spPr>
          <a:xfrm>
            <a:off x="8711170" y="2436118"/>
            <a:ext cx="2584600" cy="369332"/>
          </a:xfrm>
          <a:prstGeom prst="rect">
            <a:avLst/>
          </a:prstGeom>
          <a:noFill/>
        </p:spPr>
        <p:txBody>
          <a:bodyPr wrap="square" lIns="0" tIns="0" rIns="0" bIns="0" rtlCol="0">
            <a:spAutoFit/>
          </a:bodyPr>
          <a:lstStyle/>
          <a:p>
            <a:r>
              <a:rPr lang="pt-BR" sz="1200" dirty="0">
                <a:solidFill>
                  <a:schemeClr val="bg1">
                    <a:lumMod val="50000"/>
                  </a:schemeClr>
                </a:solidFill>
              </a:rPr>
              <a:t>Mais de 8 milhões de atuadores  produzidos para AVACR por ano.</a:t>
            </a:r>
            <a:endParaRPr lang="en-US" sz="1200" dirty="0">
              <a:solidFill>
                <a:schemeClr val="bg1">
                  <a:lumMod val="50000"/>
                </a:schemeClr>
              </a:solidFill>
            </a:endParaRPr>
          </a:p>
        </p:txBody>
      </p:sp>
      <p:cxnSp>
        <p:nvCxnSpPr>
          <p:cNvPr id="45" name="Straight Connector 28">
            <a:extLst>
              <a:ext uri="{FF2B5EF4-FFF2-40B4-BE49-F238E27FC236}">
                <a16:creationId xmlns:a16="http://schemas.microsoft.com/office/drawing/2014/main" id="{EBB33157-A815-4A34-9D84-B91380CBE463}"/>
              </a:ext>
            </a:extLst>
          </p:cNvPr>
          <p:cNvCxnSpPr>
            <a:cxnSpLocks/>
          </p:cNvCxnSpPr>
          <p:nvPr/>
        </p:nvCxnSpPr>
        <p:spPr>
          <a:xfrm>
            <a:off x="8688288" y="3453522"/>
            <a:ext cx="259179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8" name="Straight Connector 28">
            <a:extLst>
              <a:ext uri="{FF2B5EF4-FFF2-40B4-BE49-F238E27FC236}">
                <a16:creationId xmlns:a16="http://schemas.microsoft.com/office/drawing/2014/main" id="{EBB33157-A815-4A34-9D84-B91380CBE463}"/>
              </a:ext>
            </a:extLst>
          </p:cNvPr>
          <p:cNvCxnSpPr>
            <a:cxnSpLocks/>
          </p:cNvCxnSpPr>
          <p:nvPr/>
        </p:nvCxnSpPr>
        <p:spPr>
          <a:xfrm>
            <a:off x="8703978" y="6045810"/>
            <a:ext cx="259179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nvGrpSpPr>
          <p:cNvPr id="7" name="Gruppieren 6"/>
          <p:cNvGrpSpPr/>
          <p:nvPr/>
        </p:nvGrpSpPr>
        <p:grpSpPr>
          <a:xfrm>
            <a:off x="8891337" y="1770395"/>
            <a:ext cx="361950" cy="192088"/>
            <a:chOff x="9150161" y="1913879"/>
            <a:chExt cx="361950" cy="192088"/>
          </a:xfrm>
        </p:grpSpPr>
        <p:sp>
          <p:nvSpPr>
            <p:cNvPr id="34" name="Freeform 43">
              <a:extLst>
                <a:ext uri="{FF2B5EF4-FFF2-40B4-BE49-F238E27FC236}">
                  <a16:creationId xmlns:a16="http://schemas.microsoft.com/office/drawing/2014/main" id="{E5F24531-2F07-4F94-A2C4-50DC03E59CB1}"/>
                </a:ext>
              </a:extLst>
            </p:cNvPr>
            <p:cNvSpPr>
              <a:spLocks/>
            </p:cNvSpPr>
            <p:nvPr/>
          </p:nvSpPr>
          <p:spPr bwMode="auto">
            <a:xfrm>
              <a:off x="9226361" y="1913879"/>
              <a:ext cx="165100" cy="174625"/>
            </a:xfrm>
            <a:custGeom>
              <a:avLst/>
              <a:gdLst>
                <a:gd name="T0" fmla="*/ 42 w 44"/>
                <a:gd name="T1" fmla="*/ 0 h 46"/>
                <a:gd name="T2" fmla="*/ 21 w 44"/>
                <a:gd name="T3" fmla="*/ 0 h 46"/>
                <a:gd name="T4" fmla="*/ 0 w 44"/>
                <a:gd name="T5" fmla="*/ 12 h 46"/>
                <a:gd name="T6" fmla="*/ 0 w 44"/>
                <a:gd name="T7" fmla="*/ 12 h 46"/>
                <a:gd name="T8" fmla="*/ 0 w 44"/>
                <a:gd name="T9" fmla="*/ 44 h 46"/>
                <a:gd name="T10" fmla="*/ 1 w 44"/>
                <a:gd name="T11" fmla="*/ 45 h 46"/>
                <a:gd name="T12" fmla="*/ 2 w 44"/>
                <a:gd name="T13" fmla="*/ 46 h 46"/>
                <a:gd name="T14" fmla="*/ 9 w 44"/>
                <a:gd name="T15" fmla="*/ 46 h 46"/>
                <a:gd name="T16" fmla="*/ 9 w 44"/>
                <a:gd name="T17" fmla="*/ 44 h 46"/>
                <a:gd name="T18" fmla="*/ 18 w 44"/>
                <a:gd name="T19" fmla="*/ 35 h 46"/>
                <a:gd name="T20" fmla="*/ 27 w 44"/>
                <a:gd name="T21" fmla="*/ 44 h 46"/>
                <a:gd name="T22" fmla="*/ 27 w 44"/>
                <a:gd name="T23" fmla="*/ 46 h 46"/>
                <a:gd name="T24" fmla="*/ 42 w 44"/>
                <a:gd name="T25" fmla="*/ 46 h 46"/>
                <a:gd name="T26" fmla="*/ 44 w 44"/>
                <a:gd name="T27" fmla="*/ 44 h 46"/>
                <a:gd name="T28" fmla="*/ 44 w 44"/>
                <a:gd name="T29" fmla="*/ 2 h 46"/>
                <a:gd name="T30" fmla="*/ 42 w 44"/>
                <a:gd name="T3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 h="46">
                  <a:moveTo>
                    <a:pt x="42" y="0"/>
                  </a:moveTo>
                  <a:cubicBezTo>
                    <a:pt x="21" y="0"/>
                    <a:pt x="21" y="0"/>
                    <a:pt x="21" y="0"/>
                  </a:cubicBezTo>
                  <a:cubicBezTo>
                    <a:pt x="16" y="7"/>
                    <a:pt x="9" y="12"/>
                    <a:pt x="0" y="12"/>
                  </a:cubicBezTo>
                  <a:cubicBezTo>
                    <a:pt x="0" y="12"/>
                    <a:pt x="0" y="12"/>
                    <a:pt x="0" y="12"/>
                  </a:cubicBezTo>
                  <a:cubicBezTo>
                    <a:pt x="0" y="44"/>
                    <a:pt x="0" y="44"/>
                    <a:pt x="0" y="44"/>
                  </a:cubicBezTo>
                  <a:cubicBezTo>
                    <a:pt x="0" y="44"/>
                    <a:pt x="0" y="45"/>
                    <a:pt x="1" y="45"/>
                  </a:cubicBezTo>
                  <a:cubicBezTo>
                    <a:pt x="1" y="46"/>
                    <a:pt x="1" y="46"/>
                    <a:pt x="2" y="46"/>
                  </a:cubicBezTo>
                  <a:cubicBezTo>
                    <a:pt x="9" y="46"/>
                    <a:pt x="9" y="46"/>
                    <a:pt x="9" y="46"/>
                  </a:cubicBezTo>
                  <a:cubicBezTo>
                    <a:pt x="9" y="45"/>
                    <a:pt x="9" y="45"/>
                    <a:pt x="9" y="44"/>
                  </a:cubicBezTo>
                  <a:cubicBezTo>
                    <a:pt x="9" y="39"/>
                    <a:pt x="13" y="35"/>
                    <a:pt x="18" y="35"/>
                  </a:cubicBezTo>
                  <a:cubicBezTo>
                    <a:pt x="23" y="35"/>
                    <a:pt x="27" y="39"/>
                    <a:pt x="27" y="44"/>
                  </a:cubicBezTo>
                  <a:cubicBezTo>
                    <a:pt x="27" y="45"/>
                    <a:pt x="27" y="45"/>
                    <a:pt x="27" y="46"/>
                  </a:cubicBezTo>
                  <a:cubicBezTo>
                    <a:pt x="42" y="46"/>
                    <a:pt x="42" y="46"/>
                    <a:pt x="42" y="46"/>
                  </a:cubicBezTo>
                  <a:cubicBezTo>
                    <a:pt x="43" y="46"/>
                    <a:pt x="44" y="45"/>
                    <a:pt x="44" y="44"/>
                  </a:cubicBezTo>
                  <a:cubicBezTo>
                    <a:pt x="44" y="2"/>
                    <a:pt x="44" y="2"/>
                    <a:pt x="44" y="2"/>
                  </a:cubicBezTo>
                  <a:cubicBezTo>
                    <a:pt x="44" y="1"/>
                    <a:pt x="43" y="0"/>
                    <a:pt x="42"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6" name="Oval 204">
              <a:extLst>
                <a:ext uri="{FF2B5EF4-FFF2-40B4-BE49-F238E27FC236}">
                  <a16:creationId xmlns:a16="http://schemas.microsoft.com/office/drawing/2014/main" id="{F399FF37-A217-4512-AA37-4325A70DDC35}"/>
                </a:ext>
              </a:extLst>
            </p:cNvPr>
            <p:cNvSpPr>
              <a:spLocks noChangeArrowheads="1"/>
            </p:cNvSpPr>
            <p:nvPr/>
          </p:nvSpPr>
          <p:spPr bwMode="auto">
            <a:xfrm>
              <a:off x="9416861" y="2053579"/>
              <a:ext cx="52388" cy="5238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47">
              <a:extLst>
                <a:ext uri="{FF2B5EF4-FFF2-40B4-BE49-F238E27FC236}">
                  <a16:creationId xmlns:a16="http://schemas.microsoft.com/office/drawing/2014/main" id="{B01E766C-F6AD-414F-8C21-D9B542B5AE00}"/>
                </a:ext>
              </a:extLst>
            </p:cNvPr>
            <p:cNvSpPr>
              <a:spLocks/>
            </p:cNvSpPr>
            <p:nvPr/>
          </p:nvSpPr>
          <p:spPr bwMode="auto">
            <a:xfrm>
              <a:off x="9150161" y="1986904"/>
              <a:ext cx="60325" cy="14288"/>
            </a:xfrm>
            <a:custGeom>
              <a:avLst/>
              <a:gdLst>
                <a:gd name="T0" fmla="*/ 14 w 16"/>
                <a:gd name="T1" fmla="*/ 0 h 4"/>
                <a:gd name="T2" fmla="*/ 2 w 16"/>
                <a:gd name="T3" fmla="*/ 0 h 4"/>
                <a:gd name="T4" fmla="*/ 2 w 16"/>
                <a:gd name="T5" fmla="*/ 0 h 4"/>
                <a:gd name="T6" fmla="*/ 0 w 16"/>
                <a:gd name="T7" fmla="*/ 2 h 4"/>
                <a:gd name="T8" fmla="*/ 2 w 16"/>
                <a:gd name="T9" fmla="*/ 4 h 4"/>
                <a:gd name="T10" fmla="*/ 14 w 16"/>
                <a:gd name="T11" fmla="*/ 4 h 4"/>
                <a:gd name="T12" fmla="*/ 14 w 16"/>
                <a:gd name="T13" fmla="*/ 4 h 4"/>
                <a:gd name="T14" fmla="*/ 16 w 16"/>
                <a:gd name="T15" fmla="*/ 2 h 4"/>
                <a:gd name="T16" fmla="*/ 14 w 16"/>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
                  <a:moveTo>
                    <a:pt x="14" y="0"/>
                  </a:moveTo>
                  <a:cubicBezTo>
                    <a:pt x="2" y="0"/>
                    <a:pt x="2" y="0"/>
                    <a:pt x="2" y="0"/>
                  </a:cubicBezTo>
                  <a:cubicBezTo>
                    <a:pt x="2" y="0"/>
                    <a:pt x="2" y="0"/>
                    <a:pt x="2" y="0"/>
                  </a:cubicBezTo>
                  <a:cubicBezTo>
                    <a:pt x="1" y="0"/>
                    <a:pt x="0" y="1"/>
                    <a:pt x="0" y="2"/>
                  </a:cubicBezTo>
                  <a:cubicBezTo>
                    <a:pt x="0" y="3"/>
                    <a:pt x="1" y="4"/>
                    <a:pt x="2" y="4"/>
                  </a:cubicBezTo>
                  <a:cubicBezTo>
                    <a:pt x="14" y="4"/>
                    <a:pt x="14" y="4"/>
                    <a:pt x="14" y="4"/>
                  </a:cubicBezTo>
                  <a:cubicBezTo>
                    <a:pt x="14" y="4"/>
                    <a:pt x="14" y="4"/>
                    <a:pt x="14" y="4"/>
                  </a:cubicBezTo>
                  <a:cubicBezTo>
                    <a:pt x="15" y="4"/>
                    <a:pt x="16" y="3"/>
                    <a:pt x="16" y="2"/>
                  </a:cubicBezTo>
                  <a:cubicBezTo>
                    <a:pt x="16" y="1"/>
                    <a:pt x="15" y="0"/>
                    <a:pt x="14"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48">
              <a:extLst>
                <a:ext uri="{FF2B5EF4-FFF2-40B4-BE49-F238E27FC236}">
                  <a16:creationId xmlns:a16="http://schemas.microsoft.com/office/drawing/2014/main" id="{F9A18D61-FDF6-470D-BD8E-4F51986280E9}"/>
                </a:ext>
              </a:extLst>
            </p:cNvPr>
            <p:cNvSpPr>
              <a:spLocks/>
            </p:cNvSpPr>
            <p:nvPr/>
          </p:nvSpPr>
          <p:spPr bwMode="auto">
            <a:xfrm>
              <a:off x="9173973" y="2017066"/>
              <a:ext cx="36513" cy="14288"/>
            </a:xfrm>
            <a:custGeom>
              <a:avLst/>
              <a:gdLst>
                <a:gd name="T0" fmla="*/ 8 w 10"/>
                <a:gd name="T1" fmla="*/ 0 h 4"/>
                <a:gd name="T2" fmla="*/ 2 w 10"/>
                <a:gd name="T3" fmla="*/ 0 h 4"/>
                <a:gd name="T4" fmla="*/ 0 w 10"/>
                <a:gd name="T5" fmla="*/ 2 h 4"/>
                <a:gd name="T6" fmla="*/ 2 w 10"/>
                <a:gd name="T7" fmla="*/ 4 h 4"/>
                <a:gd name="T8" fmla="*/ 8 w 10"/>
                <a:gd name="T9" fmla="*/ 4 h 4"/>
                <a:gd name="T10" fmla="*/ 10 w 10"/>
                <a:gd name="T11" fmla="*/ 2 h 4"/>
                <a:gd name="T12" fmla="*/ 8 w 1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8" y="0"/>
                  </a:moveTo>
                  <a:cubicBezTo>
                    <a:pt x="2" y="0"/>
                    <a:pt x="2" y="0"/>
                    <a:pt x="2" y="0"/>
                  </a:cubicBezTo>
                  <a:cubicBezTo>
                    <a:pt x="1" y="0"/>
                    <a:pt x="0" y="1"/>
                    <a:pt x="0" y="2"/>
                  </a:cubicBezTo>
                  <a:cubicBezTo>
                    <a:pt x="0" y="3"/>
                    <a:pt x="1" y="4"/>
                    <a:pt x="2" y="4"/>
                  </a:cubicBezTo>
                  <a:cubicBezTo>
                    <a:pt x="8" y="4"/>
                    <a:pt x="8" y="4"/>
                    <a:pt x="8" y="4"/>
                  </a:cubicBezTo>
                  <a:cubicBezTo>
                    <a:pt x="9" y="4"/>
                    <a:pt x="10" y="3"/>
                    <a:pt x="10" y="2"/>
                  </a:cubicBezTo>
                  <a:cubicBezTo>
                    <a:pt x="10" y="1"/>
                    <a:pt x="9" y="0"/>
                    <a:pt x="8"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49">
              <a:extLst>
                <a:ext uri="{FF2B5EF4-FFF2-40B4-BE49-F238E27FC236}">
                  <a16:creationId xmlns:a16="http://schemas.microsoft.com/office/drawing/2014/main" id="{1B018A4F-E893-4331-8CB9-946A663C56F0}"/>
                </a:ext>
              </a:extLst>
            </p:cNvPr>
            <p:cNvSpPr>
              <a:spLocks/>
            </p:cNvSpPr>
            <p:nvPr/>
          </p:nvSpPr>
          <p:spPr bwMode="auto">
            <a:xfrm>
              <a:off x="9188261" y="2045641"/>
              <a:ext cx="22225" cy="15875"/>
            </a:xfrm>
            <a:custGeom>
              <a:avLst/>
              <a:gdLst>
                <a:gd name="T0" fmla="*/ 4 w 6"/>
                <a:gd name="T1" fmla="*/ 0 h 4"/>
                <a:gd name="T2" fmla="*/ 2 w 6"/>
                <a:gd name="T3" fmla="*/ 0 h 4"/>
                <a:gd name="T4" fmla="*/ 0 w 6"/>
                <a:gd name="T5" fmla="*/ 2 h 4"/>
                <a:gd name="T6" fmla="*/ 2 w 6"/>
                <a:gd name="T7" fmla="*/ 4 h 4"/>
                <a:gd name="T8" fmla="*/ 4 w 6"/>
                <a:gd name="T9" fmla="*/ 4 h 4"/>
                <a:gd name="T10" fmla="*/ 6 w 6"/>
                <a:gd name="T11" fmla="*/ 2 h 4"/>
                <a:gd name="T12" fmla="*/ 4 w 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4" y="0"/>
                  </a:moveTo>
                  <a:cubicBezTo>
                    <a:pt x="2" y="0"/>
                    <a:pt x="2" y="0"/>
                    <a:pt x="2" y="0"/>
                  </a:cubicBezTo>
                  <a:cubicBezTo>
                    <a:pt x="1" y="0"/>
                    <a:pt x="0" y="1"/>
                    <a:pt x="0" y="2"/>
                  </a:cubicBezTo>
                  <a:cubicBezTo>
                    <a:pt x="0" y="3"/>
                    <a:pt x="1" y="4"/>
                    <a:pt x="2" y="4"/>
                  </a:cubicBezTo>
                  <a:cubicBezTo>
                    <a:pt x="4" y="4"/>
                    <a:pt x="4" y="4"/>
                    <a:pt x="4" y="4"/>
                  </a:cubicBezTo>
                  <a:cubicBezTo>
                    <a:pt x="5" y="4"/>
                    <a:pt x="6" y="3"/>
                    <a:pt x="6" y="2"/>
                  </a:cubicBezTo>
                  <a:cubicBezTo>
                    <a:pt x="6" y="1"/>
                    <a:pt x="5" y="0"/>
                    <a:pt x="4"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50">
              <a:extLst>
                <a:ext uri="{FF2B5EF4-FFF2-40B4-BE49-F238E27FC236}">
                  <a16:creationId xmlns:a16="http://schemas.microsoft.com/office/drawing/2014/main" id="{C8FF686A-3148-4144-903C-BEFD4323DE79}"/>
                </a:ext>
              </a:extLst>
            </p:cNvPr>
            <p:cNvSpPr>
              <a:spLocks noEditPoints="1"/>
            </p:cNvSpPr>
            <p:nvPr/>
          </p:nvSpPr>
          <p:spPr bwMode="auto">
            <a:xfrm>
              <a:off x="9399398" y="1959916"/>
              <a:ext cx="112713" cy="128588"/>
            </a:xfrm>
            <a:custGeom>
              <a:avLst/>
              <a:gdLst>
                <a:gd name="T0" fmla="*/ 30 w 30"/>
                <a:gd name="T1" fmla="*/ 18 h 34"/>
                <a:gd name="T2" fmla="*/ 30 w 30"/>
                <a:gd name="T3" fmla="*/ 17 h 34"/>
                <a:gd name="T4" fmla="*/ 30 w 30"/>
                <a:gd name="T5" fmla="*/ 17 h 34"/>
                <a:gd name="T6" fmla="*/ 30 w 30"/>
                <a:gd name="T7" fmla="*/ 17 h 34"/>
                <a:gd name="T8" fmla="*/ 20 w 30"/>
                <a:gd name="T9" fmla="*/ 1 h 34"/>
                <a:gd name="T10" fmla="*/ 18 w 30"/>
                <a:gd name="T11" fmla="*/ 0 h 34"/>
                <a:gd name="T12" fmla="*/ 2 w 30"/>
                <a:gd name="T13" fmla="*/ 0 h 34"/>
                <a:gd name="T14" fmla="*/ 0 w 30"/>
                <a:gd name="T15" fmla="*/ 2 h 34"/>
                <a:gd name="T16" fmla="*/ 0 w 30"/>
                <a:gd name="T17" fmla="*/ 18 h 34"/>
                <a:gd name="T18" fmla="*/ 0 w 30"/>
                <a:gd name="T19" fmla="*/ 32 h 34"/>
                <a:gd name="T20" fmla="*/ 2 w 30"/>
                <a:gd name="T21" fmla="*/ 34 h 34"/>
                <a:gd name="T22" fmla="*/ 3 w 30"/>
                <a:gd name="T23" fmla="*/ 34 h 34"/>
                <a:gd name="T24" fmla="*/ 3 w 30"/>
                <a:gd name="T25" fmla="*/ 32 h 34"/>
                <a:gd name="T26" fmla="*/ 12 w 30"/>
                <a:gd name="T27" fmla="*/ 23 h 34"/>
                <a:gd name="T28" fmla="*/ 21 w 30"/>
                <a:gd name="T29" fmla="*/ 32 h 34"/>
                <a:gd name="T30" fmla="*/ 21 w 30"/>
                <a:gd name="T31" fmla="*/ 34 h 34"/>
                <a:gd name="T32" fmla="*/ 28 w 30"/>
                <a:gd name="T33" fmla="*/ 34 h 34"/>
                <a:gd name="T34" fmla="*/ 30 w 30"/>
                <a:gd name="T35" fmla="*/ 32 h 34"/>
                <a:gd name="T36" fmla="*/ 30 w 30"/>
                <a:gd name="T37" fmla="*/ 18 h 34"/>
                <a:gd name="T38" fmla="*/ 30 w 30"/>
                <a:gd name="T39" fmla="*/ 18 h 34"/>
                <a:gd name="T40" fmla="*/ 4 w 30"/>
                <a:gd name="T41" fmla="*/ 16 h 34"/>
                <a:gd name="T42" fmla="*/ 4 w 30"/>
                <a:gd name="T43" fmla="*/ 4 h 34"/>
                <a:gd name="T44" fmla="*/ 17 w 30"/>
                <a:gd name="T45" fmla="*/ 4 h 34"/>
                <a:gd name="T46" fmla="*/ 24 w 30"/>
                <a:gd name="T47" fmla="*/ 16 h 34"/>
                <a:gd name="T48" fmla="*/ 4 w 30"/>
                <a:gd name="T49" fmla="*/ 1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0" h="34">
                  <a:moveTo>
                    <a:pt x="30" y="18"/>
                  </a:moveTo>
                  <a:cubicBezTo>
                    <a:pt x="30" y="18"/>
                    <a:pt x="30" y="17"/>
                    <a:pt x="30" y="17"/>
                  </a:cubicBezTo>
                  <a:cubicBezTo>
                    <a:pt x="30" y="17"/>
                    <a:pt x="30" y="17"/>
                    <a:pt x="30" y="17"/>
                  </a:cubicBezTo>
                  <a:cubicBezTo>
                    <a:pt x="30" y="17"/>
                    <a:pt x="30" y="17"/>
                    <a:pt x="30" y="17"/>
                  </a:cubicBezTo>
                  <a:cubicBezTo>
                    <a:pt x="20" y="1"/>
                    <a:pt x="20" y="1"/>
                    <a:pt x="20" y="1"/>
                  </a:cubicBezTo>
                  <a:cubicBezTo>
                    <a:pt x="19" y="0"/>
                    <a:pt x="19" y="0"/>
                    <a:pt x="18" y="0"/>
                  </a:cubicBezTo>
                  <a:cubicBezTo>
                    <a:pt x="2" y="0"/>
                    <a:pt x="2" y="0"/>
                    <a:pt x="2" y="0"/>
                  </a:cubicBezTo>
                  <a:cubicBezTo>
                    <a:pt x="1" y="0"/>
                    <a:pt x="0" y="1"/>
                    <a:pt x="0" y="2"/>
                  </a:cubicBezTo>
                  <a:cubicBezTo>
                    <a:pt x="0" y="18"/>
                    <a:pt x="0" y="18"/>
                    <a:pt x="0" y="18"/>
                  </a:cubicBezTo>
                  <a:cubicBezTo>
                    <a:pt x="0" y="32"/>
                    <a:pt x="0" y="32"/>
                    <a:pt x="0" y="32"/>
                  </a:cubicBezTo>
                  <a:cubicBezTo>
                    <a:pt x="0" y="33"/>
                    <a:pt x="1" y="34"/>
                    <a:pt x="2" y="34"/>
                  </a:cubicBezTo>
                  <a:cubicBezTo>
                    <a:pt x="3" y="34"/>
                    <a:pt x="3" y="34"/>
                    <a:pt x="3" y="34"/>
                  </a:cubicBezTo>
                  <a:cubicBezTo>
                    <a:pt x="3" y="33"/>
                    <a:pt x="3" y="33"/>
                    <a:pt x="3" y="32"/>
                  </a:cubicBezTo>
                  <a:cubicBezTo>
                    <a:pt x="3" y="27"/>
                    <a:pt x="7" y="23"/>
                    <a:pt x="12" y="23"/>
                  </a:cubicBezTo>
                  <a:cubicBezTo>
                    <a:pt x="17" y="23"/>
                    <a:pt x="21" y="27"/>
                    <a:pt x="21" y="32"/>
                  </a:cubicBezTo>
                  <a:cubicBezTo>
                    <a:pt x="21" y="33"/>
                    <a:pt x="21" y="33"/>
                    <a:pt x="21" y="34"/>
                  </a:cubicBezTo>
                  <a:cubicBezTo>
                    <a:pt x="28" y="34"/>
                    <a:pt x="28" y="34"/>
                    <a:pt x="28" y="34"/>
                  </a:cubicBezTo>
                  <a:cubicBezTo>
                    <a:pt x="29" y="34"/>
                    <a:pt x="30" y="33"/>
                    <a:pt x="30" y="32"/>
                  </a:cubicBezTo>
                  <a:cubicBezTo>
                    <a:pt x="30" y="18"/>
                    <a:pt x="30" y="18"/>
                    <a:pt x="30" y="18"/>
                  </a:cubicBezTo>
                  <a:cubicBezTo>
                    <a:pt x="30" y="18"/>
                    <a:pt x="30" y="18"/>
                    <a:pt x="30" y="18"/>
                  </a:cubicBezTo>
                  <a:close/>
                  <a:moveTo>
                    <a:pt x="4" y="16"/>
                  </a:moveTo>
                  <a:cubicBezTo>
                    <a:pt x="4" y="4"/>
                    <a:pt x="4" y="4"/>
                    <a:pt x="4" y="4"/>
                  </a:cubicBezTo>
                  <a:cubicBezTo>
                    <a:pt x="17" y="4"/>
                    <a:pt x="17" y="4"/>
                    <a:pt x="17" y="4"/>
                  </a:cubicBezTo>
                  <a:cubicBezTo>
                    <a:pt x="24" y="16"/>
                    <a:pt x="24" y="16"/>
                    <a:pt x="24" y="16"/>
                  </a:cubicBezTo>
                  <a:lnTo>
                    <a:pt x="4" y="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Abgerundetes Rechteck 5"/>
            <p:cNvSpPr/>
            <p:nvPr/>
          </p:nvSpPr>
          <p:spPr>
            <a:xfrm>
              <a:off x="9226361" y="1915396"/>
              <a:ext cx="165100" cy="111918"/>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205">
              <a:extLst>
                <a:ext uri="{FF2B5EF4-FFF2-40B4-BE49-F238E27FC236}">
                  <a16:creationId xmlns:a16="http://schemas.microsoft.com/office/drawing/2014/main" id="{AD68B5E9-7F2F-4F97-A035-FA5DD673C598}"/>
                </a:ext>
              </a:extLst>
            </p:cNvPr>
            <p:cNvSpPr>
              <a:spLocks noChangeArrowheads="1"/>
            </p:cNvSpPr>
            <p:nvPr/>
          </p:nvSpPr>
          <p:spPr bwMode="auto">
            <a:xfrm>
              <a:off x="9267636" y="2053579"/>
              <a:ext cx="52388" cy="5238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51" name="Rectangle 169">
            <a:extLst>
              <a:ext uri="{FF2B5EF4-FFF2-40B4-BE49-F238E27FC236}">
                <a16:creationId xmlns:a16="http://schemas.microsoft.com/office/drawing/2014/main" id="{B49C1CF6-11BB-4FA7-8CA8-BB4DBEFF14C5}"/>
              </a:ext>
            </a:extLst>
          </p:cNvPr>
          <p:cNvSpPr/>
          <p:nvPr/>
        </p:nvSpPr>
        <p:spPr>
          <a:xfrm>
            <a:off x="8711711" y="3834652"/>
            <a:ext cx="735310" cy="7353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171">
            <a:extLst>
              <a:ext uri="{FF2B5EF4-FFF2-40B4-BE49-F238E27FC236}">
                <a16:creationId xmlns:a16="http://schemas.microsoft.com/office/drawing/2014/main" id="{493A17A4-20C4-45ED-B29D-4615A25435FD}"/>
              </a:ext>
            </a:extLst>
          </p:cNvPr>
          <p:cNvSpPr txBox="1"/>
          <p:nvPr/>
        </p:nvSpPr>
        <p:spPr>
          <a:xfrm>
            <a:off x="8711181" y="4785986"/>
            <a:ext cx="2584589" cy="738664"/>
          </a:xfrm>
          <a:prstGeom prst="rect">
            <a:avLst/>
          </a:prstGeom>
          <a:noFill/>
        </p:spPr>
        <p:txBody>
          <a:bodyPr wrap="square" lIns="0" tIns="0" rIns="0" bIns="0" rtlCol="0">
            <a:spAutoFit/>
          </a:bodyPr>
          <a:lstStyle/>
          <a:p>
            <a:r>
              <a:rPr lang="pt-BR" sz="1200" dirty="0">
                <a:solidFill>
                  <a:schemeClr val="bg1">
                    <a:lumMod val="50000"/>
                  </a:schemeClr>
                </a:solidFill>
              </a:rPr>
              <a:t>Líder mundial no desenvolvimento e produção de dispositivos de campo para a medição e controle de sistemas AVACR.</a:t>
            </a:r>
            <a:endParaRPr lang="en-US" sz="1200" dirty="0">
              <a:solidFill>
                <a:schemeClr val="bg1">
                  <a:lumMod val="50000"/>
                </a:schemeClr>
              </a:solidFill>
            </a:endParaRPr>
          </a:p>
        </p:txBody>
      </p:sp>
      <p:grpSp>
        <p:nvGrpSpPr>
          <p:cNvPr id="53" name="Group 214">
            <a:extLst>
              <a:ext uri="{FF2B5EF4-FFF2-40B4-BE49-F238E27FC236}">
                <a16:creationId xmlns:a16="http://schemas.microsoft.com/office/drawing/2014/main" id="{0B4BBB88-87D7-418F-83FF-11F0FC30B938}"/>
              </a:ext>
            </a:extLst>
          </p:cNvPr>
          <p:cNvGrpSpPr/>
          <p:nvPr/>
        </p:nvGrpSpPr>
        <p:grpSpPr>
          <a:xfrm>
            <a:off x="8901566" y="4022126"/>
            <a:ext cx="355601" cy="360363"/>
            <a:chOff x="6276975" y="5051425"/>
            <a:chExt cx="355601" cy="360363"/>
          </a:xfrm>
          <a:solidFill>
            <a:schemeClr val="bg2"/>
          </a:solidFill>
        </p:grpSpPr>
        <p:sp>
          <p:nvSpPr>
            <p:cNvPr id="54" name="Freeform 153">
              <a:extLst>
                <a:ext uri="{FF2B5EF4-FFF2-40B4-BE49-F238E27FC236}">
                  <a16:creationId xmlns:a16="http://schemas.microsoft.com/office/drawing/2014/main" id="{66170F91-751B-4F8E-94CE-7BF3466CBE4B}"/>
                </a:ext>
              </a:extLst>
            </p:cNvPr>
            <p:cNvSpPr>
              <a:spLocks/>
            </p:cNvSpPr>
            <p:nvPr/>
          </p:nvSpPr>
          <p:spPr bwMode="auto">
            <a:xfrm>
              <a:off x="6491288" y="5257800"/>
              <a:ext cx="141288" cy="153988"/>
            </a:xfrm>
            <a:custGeom>
              <a:avLst/>
              <a:gdLst>
                <a:gd name="T0" fmla="*/ 37 w 38"/>
                <a:gd name="T1" fmla="*/ 26 h 41"/>
                <a:gd name="T2" fmla="*/ 23 w 38"/>
                <a:gd name="T3" fmla="*/ 0 h 41"/>
                <a:gd name="T4" fmla="*/ 20 w 38"/>
                <a:gd name="T5" fmla="*/ 1 h 41"/>
                <a:gd name="T6" fmla="*/ 21 w 38"/>
                <a:gd name="T7" fmla="*/ 9 h 41"/>
                <a:gd name="T8" fmla="*/ 20 w 38"/>
                <a:gd name="T9" fmla="*/ 11 h 41"/>
                <a:gd name="T10" fmla="*/ 18 w 38"/>
                <a:gd name="T11" fmla="*/ 11 h 41"/>
                <a:gd name="T12" fmla="*/ 10 w 38"/>
                <a:gd name="T13" fmla="*/ 11 h 41"/>
                <a:gd name="T14" fmla="*/ 8 w 38"/>
                <a:gd name="T15" fmla="*/ 18 h 41"/>
                <a:gd name="T16" fmla="*/ 6 w 38"/>
                <a:gd name="T17" fmla="*/ 20 h 41"/>
                <a:gd name="T18" fmla="*/ 4 w 38"/>
                <a:gd name="T19" fmla="*/ 20 h 41"/>
                <a:gd name="T20" fmla="*/ 0 w 38"/>
                <a:gd name="T21" fmla="*/ 17 h 41"/>
                <a:gd name="T22" fmla="*/ 13 w 38"/>
                <a:gd name="T23" fmla="*/ 40 h 41"/>
                <a:gd name="T24" fmla="*/ 15 w 38"/>
                <a:gd name="T25" fmla="*/ 41 h 41"/>
                <a:gd name="T26" fmla="*/ 15 w 38"/>
                <a:gd name="T27" fmla="*/ 41 h 41"/>
                <a:gd name="T28" fmla="*/ 17 w 38"/>
                <a:gd name="T29" fmla="*/ 40 h 41"/>
                <a:gd name="T30" fmla="*/ 22 w 38"/>
                <a:gd name="T31" fmla="*/ 27 h 41"/>
                <a:gd name="T32" fmla="*/ 35 w 38"/>
                <a:gd name="T33" fmla="*/ 29 h 41"/>
                <a:gd name="T34" fmla="*/ 37 w 38"/>
                <a:gd name="T35" fmla="*/ 28 h 41"/>
                <a:gd name="T36" fmla="*/ 37 w 38"/>
                <a:gd name="T37"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41">
                  <a:moveTo>
                    <a:pt x="37" y="26"/>
                  </a:moveTo>
                  <a:cubicBezTo>
                    <a:pt x="23" y="0"/>
                    <a:pt x="23" y="0"/>
                    <a:pt x="23" y="0"/>
                  </a:cubicBezTo>
                  <a:cubicBezTo>
                    <a:pt x="20" y="1"/>
                    <a:pt x="20" y="1"/>
                    <a:pt x="20" y="1"/>
                  </a:cubicBezTo>
                  <a:cubicBezTo>
                    <a:pt x="21" y="9"/>
                    <a:pt x="21" y="9"/>
                    <a:pt x="21" y="9"/>
                  </a:cubicBezTo>
                  <a:cubicBezTo>
                    <a:pt x="21" y="10"/>
                    <a:pt x="21" y="10"/>
                    <a:pt x="20" y="11"/>
                  </a:cubicBezTo>
                  <a:cubicBezTo>
                    <a:pt x="20" y="11"/>
                    <a:pt x="19" y="11"/>
                    <a:pt x="18" y="11"/>
                  </a:cubicBezTo>
                  <a:cubicBezTo>
                    <a:pt x="10" y="11"/>
                    <a:pt x="10" y="11"/>
                    <a:pt x="10" y="11"/>
                  </a:cubicBezTo>
                  <a:cubicBezTo>
                    <a:pt x="8" y="18"/>
                    <a:pt x="8" y="18"/>
                    <a:pt x="8" y="18"/>
                  </a:cubicBezTo>
                  <a:cubicBezTo>
                    <a:pt x="8" y="19"/>
                    <a:pt x="7" y="20"/>
                    <a:pt x="6" y="20"/>
                  </a:cubicBezTo>
                  <a:cubicBezTo>
                    <a:pt x="6" y="20"/>
                    <a:pt x="5" y="20"/>
                    <a:pt x="4" y="20"/>
                  </a:cubicBezTo>
                  <a:cubicBezTo>
                    <a:pt x="0" y="17"/>
                    <a:pt x="0" y="17"/>
                    <a:pt x="0" y="17"/>
                  </a:cubicBezTo>
                  <a:cubicBezTo>
                    <a:pt x="13" y="40"/>
                    <a:pt x="13" y="40"/>
                    <a:pt x="13" y="40"/>
                  </a:cubicBezTo>
                  <a:cubicBezTo>
                    <a:pt x="14" y="41"/>
                    <a:pt x="14" y="41"/>
                    <a:pt x="15" y="41"/>
                  </a:cubicBezTo>
                  <a:cubicBezTo>
                    <a:pt x="15" y="41"/>
                    <a:pt x="15" y="41"/>
                    <a:pt x="15" y="41"/>
                  </a:cubicBezTo>
                  <a:cubicBezTo>
                    <a:pt x="16" y="41"/>
                    <a:pt x="17" y="40"/>
                    <a:pt x="17" y="40"/>
                  </a:cubicBezTo>
                  <a:cubicBezTo>
                    <a:pt x="22" y="27"/>
                    <a:pt x="22" y="27"/>
                    <a:pt x="22" y="27"/>
                  </a:cubicBezTo>
                  <a:cubicBezTo>
                    <a:pt x="35" y="29"/>
                    <a:pt x="35" y="29"/>
                    <a:pt x="35" y="29"/>
                  </a:cubicBezTo>
                  <a:cubicBezTo>
                    <a:pt x="36" y="29"/>
                    <a:pt x="37" y="29"/>
                    <a:pt x="37" y="28"/>
                  </a:cubicBezTo>
                  <a:cubicBezTo>
                    <a:pt x="38" y="27"/>
                    <a:pt x="38" y="27"/>
                    <a:pt x="37"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154">
              <a:extLst>
                <a:ext uri="{FF2B5EF4-FFF2-40B4-BE49-F238E27FC236}">
                  <a16:creationId xmlns:a16="http://schemas.microsoft.com/office/drawing/2014/main" id="{9BFDA66D-0A42-43AD-8DBA-769206D0EA60}"/>
                </a:ext>
              </a:extLst>
            </p:cNvPr>
            <p:cNvSpPr>
              <a:spLocks/>
            </p:cNvSpPr>
            <p:nvPr/>
          </p:nvSpPr>
          <p:spPr bwMode="auto">
            <a:xfrm>
              <a:off x="6276975" y="5257800"/>
              <a:ext cx="142875" cy="153988"/>
            </a:xfrm>
            <a:custGeom>
              <a:avLst/>
              <a:gdLst>
                <a:gd name="T0" fmla="*/ 33 w 38"/>
                <a:gd name="T1" fmla="*/ 20 h 41"/>
                <a:gd name="T2" fmla="*/ 31 w 38"/>
                <a:gd name="T3" fmla="*/ 20 h 41"/>
                <a:gd name="T4" fmla="*/ 30 w 38"/>
                <a:gd name="T5" fmla="*/ 18 h 41"/>
                <a:gd name="T6" fmla="*/ 28 w 38"/>
                <a:gd name="T7" fmla="*/ 11 h 41"/>
                <a:gd name="T8" fmla="*/ 20 w 38"/>
                <a:gd name="T9" fmla="*/ 11 h 41"/>
                <a:gd name="T10" fmla="*/ 18 w 38"/>
                <a:gd name="T11" fmla="*/ 11 h 41"/>
                <a:gd name="T12" fmla="*/ 17 w 38"/>
                <a:gd name="T13" fmla="*/ 9 h 41"/>
                <a:gd name="T14" fmla="*/ 18 w 38"/>
                <a:gd name="T15" fmla="*/ 1 h 41"/>
                <a:gd name="T16" fmla="*/ 15 w 38"/>
                <a:gd name="T17" fmla="*/ 0 h 41"/>
                <a:gd name="T18" fmla="*/ 0 w 38"/>
                <a:gd name="T19" fmla="*/ 26 h 41"/>
                <a:gd name="T20" fmla="*/ 0 w 38"/>
                <a:gd name="T21" fmla="*/ 28 h 41"/>
                <a:gd name="T22" fmla="*/ 2 w 38"/>
                <a:gd name="T23" fmla="*/ 29 h 41"/>
                <a:gd name="T24" fmla="*/ 16 w 38"/>
                <a:gd name="T25" fmla="*/ 27 h 41"/>
                <a:gd name="T26" fmla="*/ 21 w 38"/>
                <a:gd name="T27" fmla="*/ 40 h 41"/>
                <a:gd name="T28" fmla="*/ 23 w 38"/>
                <a:gd name="T29" fmla="*/ 41 h 41"/>
                <a:gd name="T30" fmla="*/ 23 w 38"/>
                <a:gd name="T31" fmla="*/ 41 h 41"/>
                <a:gd name="T32" fmla="*/ 24 w 38"/>
                <a:gd name="T33" fmla="*/ 40 h 41"/>
                <a:gd name="T34" fmla="*/ 38 w 38"/>
                <a:gd name="T35" fmla="*/ 17 h 41"/>
                <a:gd name="T36" fmla="*/ 33 w 38"/>
                <a:gd name="T37"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41">
                  <a:moveTo>
                    <a:pt x="33" y="20"/>
                  </a:moveTo>
                  <a:cubicBezTo>
                    <a:pt x="33" y="20"/>
                    <a:pt x="32" y="20"/>
                    <a:pt x="31" y="20"/>
                  </a:cubicBezTo>
                  <a:cubicBezTo>
                    <a:pt x="31" y="20"/>
                    <a:pt x="30" y="19"/>
                    <a:pt x="30" y="18"/>
                  </a:cubicBezTo>
                  <a:cubicBezTo>
                    <a:pt x="28" y="11"/>
                    <a:pt x="28" y="11"/>
                    <a:pt x="28" y="11"/>
                  </a:cubicBezTo>
                  <a:cubicBezTo>
                    <a:pt x="20" y="11"/>
                    <a:pt x="20" y="11"/>
                    <a:pt x="20" y="11"/>
                  </a:cubicBezTo>
                  <a:cubicBezTo>
                    <a:pt x="19" y="11"/>
                    <a:pt x="18" y="11"/>
                    <a:pt x="18" y="11"/>
                  </a:cubicBezTo>
                  <a:cubicBezTo>
                    <a:pt x="17" y="10"/>
                    <a:pt x="17" y="10"/>
                    <a:pt x="17" y="9"/>
                  </a:cubicBezTo>
                  <a:cubicBezTo>
                    <a:pt x="18" y="1"/>
                    <a:pt x="18" y="1"/>
                    <a:pt x="18" y="1"/>
                  </a:cubicBezTo>
                  <a:cubicBezTo>
                    <a:pt x="15" y="0"/>
                    <a:pt x="15" y="0"/>
                    <a:pt x="15" y="0"/>
                  </a:cubicBezTo>
                  <a:cubicBezTo>
                    <a:pt x="0" y="26"/>
                    <a:pt x="0" y="26"/>
                    <a:pt x="0" y="26"/>
                  </a:cubicBezTo>
                  <a:cubicBezTo>
                    <a:pt x="0" y="27"/>
                    <a:pt x="0" y="27"/>
                    <a:pt x="0" y="28"/>
                  </a:cubicBezTo>
                  <a:cubicBezTo>
                    <a:pt x="1" y="29"/>
                    <a:pt x="2" y="29"/>
                    <a:pt x="2" y="29"/>
                  </a:cubicBezTo>
                  <a:cubicBezTo>
                    <a:pt x="16" y="27"/>
                    <a:pt x="16" y="27"/>
                    <a:pt x="16" y="27"/>
                  </a:cubicBezTo>
                  <a:cubicBezTo>
                    <a:pt x="21" y="40"/>
                    <a:pt x="21" y="40"/>
                    <a:pt x="21" y="40"/>
                  </a:cubicBezTo>
                  <a:cubicBezTo>
                    <a:pt x="21" y="40"/>
                    <a:pt x="22" y="41"/>
                    <a:pt x="23" y="41"/>
                  </a:cubicBezTo>
                  <a:cubicBezTo>
                    <a:pt x="23" y="41"/>
                    <a:pt x="23" y="41"/>
                    <a:pt x="23" y="41"/>
                  </a:cubicBezTo>
                  <a:cubicBezTo>
                    <a:pt x="23" y="41"/>
                    <a:pt x="24" y="41"/>
                    <a:pt x="24" y="40"/>
                  </a:cubicBezTo>
                  <a:cubicBezTo>
                    <a:pt x="38" y="17"/>
                    <a:pt x="38" y="17"/>
                    <a:pt x="38" y="17"/>
                  </a:cubicBezTo>
                  <a:lnTo>
                    <a:pt x="3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155">
              <a:extLst>
                <a:ext uri="{FF2B5EF4-FFF2-40B4-BE49-F238E27FC236}">
                  <a16:creationId xmlns:a16="http://schemas.microsoft.com/office/drawing/2014/main" id="{5E47D49F-B3D4-48AA-A79A-A0AF75A67097}"/>
                </a:ext>
              </a:extLst>
            </p:cNvPr>
            <p:cNvSpPr>
              <a:spLocks noEditPoints="1"/>
            </p:cNvSpPr>
            <p:nvPr/>
          </p:nvSpPr>
          <p:spPr bwMode="auto">
            <a:xfrm>
              <a:off x="6318250" y="5051425"/>
              <a:ext cx="269875" cy="271463"/>
            </a:xfrm>
            <a:custGeom>
              <a:avLst/>
              <a:gdLst>
                <a:gd name="T0" fmla="*/ 72 w 72"/>
                <a:gd name="T1" fmla="*/ 34 h 72"/>
                <a:gd name="T2" fmla="*/ 70 w 72"/>
                <a:gd name="T3" fmla="*/ 24 h 72"/>
                <a:gd name="T4" fmla="*/ 68 w 72"/>
                <a:gd name="T5" fmla="*/ 21 h 72"/>
                <a:gd name="T6" fmla="*/ 62 w 72"/>
                <a:gd name="T7" fmla="*/ 12 h 72"/>
                <a:gd name="T8" fmla="*/ 60 w 72"/>
                <a:gd name="T9" fmla="*/ 10 h 72"/>
                <a:gd name="T10" fmla="*/ 51 w 72"/>
                <a:gd name="T11" fmla="*/ 4 h 72"/>
                <a:gd name="T12" fmla="*/ 48 w 72"/>
                <a:gd name="T13" fmla="*/ 3 h 72"/>
                <a:gd name="T14" fmla="*/ 38 w 72"/>
                <a:gd name="T15" fmla="*/ 1 h 72"/>
                <a:gd name="T16" fmla="*/ 30 w 72"/>
                <a:gd name="T17" fmla="*/ 6 h 72"/>
                <a:gd name="T18" fmla="*/ 23 w 72"/>
                <a:gd name="T19" fmla="*/ 3 h 72"/>
                <a:gd name="T20" fmla="*/ 19 w 72"/>
                <a:gd name="T21" fmla="*/ 11 h 72"/>
                <a:gd name="T22" fmla="*/ 11 w 72"/>
                <a:gd name="T23" fmla="*/ 11 h 72"/>
                <a:gd name="T24" fmla="*/ 11 w 72"/>
                <a:gd name="T25" fmla="*/ 19 h 72"/>
                <a:gd name="T26" fmla="*/ 3 w 72"/>
                <a:gd name="T27" fmla="*/ 22 h 72"/>
                <a:gd name="T28" fmla="*/ 6 w 72"/>
                <a:gd name="T29" fmla="*/ 30 h 72"/>
                <a:gd name="T30" fmla="*/ 0 w 72"/>
                <a:gd name="T31" fmla="*/ 36 h 72"/>
                <a:gd name="T32" fmla="*/ 6 w 72"/>
                <a:gd name="T33" fmla="*/ 42 h 72"/>
                <a:gd name="T34" fmla="*/ 3 w 72"/>
                <a:gd name="T35" fmla="*/ 50 h 72"/>
                <a:gd name="T36" fmla="*/ 11 w 72"/>
                <a:gd name="T37" fmla="*/ 53 h 72"/>
                <a:gd name="T38" fmla="*/ 11 w 72"/>
                <a:gd name="T39" fmla="*/ 61 h 72"/>
                <a:gd name="T40" fmla="*/ 19 w 72"/>
                <a:gd name="T41" fmla="*/ 61 h 72"/>
                <a:gd name="T42" fmla="*/ 23 w 72"/>
                <a:gd name="T43" fmla="*/ 69 h 72"/>
                <a:gd name="T44" fmla="*/ 30 w 72"/>
                <a:gd name="T45" fmla="*/ 66 h 72"/>
                <a:gd name="T46" fmla="*/ 36 w 72"/>
                <a:gd name="T47" fmla="*/ 72 h 72"/>
                <a:gd name="T48" fmla="*/ 42 w 72"/>
                <a:gd name="T49" fmla="*/ 66 h 72"/>
                <a:gd name="T50" fmla="*/ 50 w 72"/>
                <a:gd name="T51" fmla="*/ 69 h 72"/>
                <a:gd name="T52" fmla="*/ 53 w 72"/>
                <a:gd name="T53" fmla="*/ 61 h 72"/>
                <a:gd name="T54" fmla="*/ 62 w 72"/>
                <a:gd name="T55" fmla="*/ 61 h 72"/>
                <a:gd name="T56" fmla="*/ 62 w 72"/>
                <a:gd name="T57" fmla="*/ 53 h 72"/>
                <a:gd name="T58" fmla="*/ 70 w 72"/>
                <a:gd name="T59" fmla="*/ 50 h 72"/>
                <a:gd name="T60" fmla="*/ 66 w 72"/>
                <a:gd name="T61" fmla="*/ 42 h 72"/>
                <a:gd name="T62" fmla="*/ 72 w 72"/>
                <a:gd name="T63" fmla="*/ 36 h 72"/>
                <a:gd name="T64" fmla="*/ 38 w 72"/>
                <a:gd name="T65" fmla="*/ 50 h 72"/>
                <a:gd name="T66" fmla="*/ 36 w 72"/>
                <a:gd name="T67" fmla="*/ 29 h 72"/>
                <a:gd name="T68" fmla="*/ 34 w 72"/>
                <a:gd name="T69" fmla="*/ 25 h 72"/>
                <a:gd name="T70" fmla="*/ 39 w 72"/>
                <a:gd name="T71" fmla="*/ 22 h 72"/>
                <a:gd name="T72" fmla="*/ 40 w 72"/>
                <a:gd name="T73"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2" h="72">
                  <a:moveTo>
                    <a:pt x="72" y="36"/>
                  </a:moveTo>
                  <a:cubicBezTo>
                    <a:pt x="72" y="35"/>
                    <a:pt x="72" y="35"/>
                    <a:pt x="72" y="34"/>
                  </a:cubicBezTo>
                  <a:cubicBezTo>
                    <a:pt x="66" y="30"/>
                    <a:pt x="66" y="30"/>
                    <a:pt x="66" y="30"/>
                  </a:cubicBezTo>
                  <a:cubicBezTo>
                    <a:pt x="70" y="24"/>
                    <a:pt x="70" y="24"/>
                    <a:pt x="70" y="24"/>
                  </a:cubicBezTo>
                  <a:cubicBezTo>
                    <a:pt x="70" y="23"/>
                    <a:pt x="70" y="23"/>
                    <a:pt x="70" y="22"/>
                  </a:cubicBezTo>
                  <a:cubicBezTo>
                    <a:pt x="69" y="22"/>
                    <a:pt x="69" y="21"/>
                    <a:pt x="68" y="21"/>
                  </a:cubicBezTo>
                  <a:cubicBezTo>
                    <a:pt x="62" y="19"/>
                    <a:pt x="62" y="19"/>
                    <a:pt x="62" y="19"/>
                  </a:cubicBezTo>
                  <a:cubicBezTo>
                    <a:pt x="62" y="12"/>
                    <a:pt x="62" y="12"/>
                    <a:pt x="62" y="12"/>
                  </a:cubicBezTo>
                  <a:cubicBezTo>
                    <a:pt x="62" y="12"/>
                    <a:pt x="62" y="11"/>
                    <a:pt x="62" y="11"/>
                  </a:cubicBezTo>
                  <a:cubicBezTo>
                    <a:pt x="61" y="10"/>
                    <a:pt x="61" y="10"/>
                    <a:pt x="60" y="10"/>
                  </a:cubicBezTo>
                  <a:cubicBezTo>
                    <a:pt x="53" y="11"/>
                    <a:pt x="53" y="11"/>
                    <a:pt x="53" y="11"/>
                  </a:cubicBezTo>
                  <a:cubicBezTo>
                    <a:pt x="51" y="4"/>
                    <a:pt x="51" y="4"/>
                    <a:pt x="51" y="4"/>
                  </a:cubicBezTo>
                  <a:cubicBezTo>
                    <a:pt x="51" y="3"/>
                    <a:pt x="51" y="3"/>
                    <a:pt x="50" y="3"/>
                  </a:cubicBezTo>
                  <a:cubicBezTo>
                    <a:pt x="50" y="3"/>
                    <a:pt x="49" y="3"/>
                    <a:pt x="48" y="3"/>
                  </a:cubicBezTo>
                  <a:cubicBezTo>
                    <a:pt x="42" y="6"/>
                    <a:pt x="42" y="6"/>
                    <a:pt x="42" y="6"/>
                  </a:cubicBezTo>
                  <a:cubicBezTo>
                    <a:pt x="38" y="1"/>
                    <a:pt x="38" y="1"/>
                    <a:pt x="38" y="1"/>
                  </a:cubicBezTo>
                  <a:cubicBezTo>
                    <a:pt x="37" y="0"/>
                    <a:pt x="36" y="0"/>
                    <a:pt x="35" y="1"/>
                  </a:cubicBezTo>
                  <a:cubicBezTo>
                    <a:pt x="30" y="6"/>
                    <a:pt x="30" y="6"/>
                    <a:pt x="30" y="6"/>
                  </a:cubicBezTo>
                  <a:cubicBezTo>
                    <a:pt x="24" y="3"/>
                    <a:pt x="24" y="3"/>
                    <a:pt x="24" y="3"/>
                  </a:cubicBezTo>
                  <a:cubicBezTo>
                    <a:pt x="24" y="3"/>
                    <a:pt x="23" y="3"/>
                    <a:pt x="23" y="3"/>
                  </a:cubicBezTo>
                  <a:cubicBezTo>
                    <a:pt x="22" y="3"/>
                    <a:pt x="22" y="3"/>
                    <a:pt x="21" y="4"/>
                  </a:cubicBezTo>
                  <a:cubicBezTo>
                    <a:pt x="19" y="11"/>
                    <a:pt x="19" y="11"/>
                    <a:pt x="19" y="11"/>
                  </a:cubicBezTo>
                  <a:cubicBezTo>
                    <a:pt x="12" y="10"/>
                    <a:pt x="12" y="10"/>
                    <a:pt x="12" y="10"/>
                  </a:cubicBezTo>
                  <a:cubicBezTo>
                    <a:pt x="12" y="10"/>
                    <a:pt x="11" y="10"/>
                    <a:pt x="11" y="11"/>
                  </a:cubicBezTo>
                  <a:cubicBezTo>
                    <a:pt x="10" y="11"/>
                    <a:pt x="10" y="12"/>
                    <a:pt x="10" y="12"/>
                  </a:cubicBezTo>
                  <a:cubicBezTo>
                    <a:pt x="11" y="19"/>
                    <a:pt x="11" y="19"/>
                    <a:pt x="11" y="19"/>
                  </a:cubicBezTo>
                  <a:cubicBezTo>
                    <a:pt x="4" y="21"/>
                    <a:pt x="4" y="21"/>
                    <a:pt x="4" y="21"/>
                  </a:cubicBezTo>
                  <a:cubicBezTo>
                    <a:pt x="4" y="21"/>
                    <a:pt x="3" y="22"/>
                    <a:pt x="3" y="22"/>
                  </a:cubicBezTo>
                  <a:cubicBezTo>
                    <a:pt x="3" y="23"/>
                    <a:pt x="3" y="23"/>
                    <a:pt x="3" y="24"/>
                  </a:cubicBezTo>
                  <a:cubicBezTo>
                    <a:pt x="6" y="30"/>
                    <a:pt x="6" y="30"/>
                    <a:pt x="6" y="30"/>
                  </a:cubicBezTo>
                  <a:cubicBezTo>
                    <a:pt x="1" y="34"/>
                    <a:pt x="1" y="34"/>
                    <a:pt x="1" y="34"/>
                  </a:cubicBezTo>
                  <a:cubicBezTo>
                    <a:pt x="1" y="35"/>
                    <a:pt x="0" y="35"/>
                    <a:pt x="0" y="36"/>
                  </a:cubicBezTo>
                  <a:cubicBezTo>
                    <a:pt x="0" y="37"/>
                    <a:pt x="1" y="37"/>
                    <a:pt x="1" y="38"/>
                  </a:cubicBezTo>
                  <a:cubicBezTo>
                    <a:pt x="6" y="42"/>
                    <a:pt x="6" y="42"/>
                    <a:pt x="6" y="42"/>
                  </a:cubicBezTo>
                  <a:cubicBezTo>
                    <a:pt x="3" y="48"/>
                    <a:pt x="3" y="48"/>
                    <a:pt x="3" y="48"/>
                  </a:cubicBezTo>
                  <a:cubicBezTo>
                    <a:pt x="3" y="49"/>
                    <a:pt x="3" y="49"/>
                    <a:pt x="3" y="50"/>
                  </a:cubicBezTo>
                  <a:cubicBezTo>
                    <a:pt x="3" y="50"/>
                    <a:pt x="4" y="51"/>
                    <a:pt x="4" y="51"/>
                  </a:cubicBezTo>
                  <a:cubicBezTo>
                    <a:pt x="11" y="53"/>
                    <a:pt x="11" y="53"/>
                    <a:pt x="11" y="53"/>
                  </a:cubicBezTo>
                  <a:cubicBezTo>
                    <a:pt x="10" y="60"/>
                    <a:pt x="10" y="60"/>
                    <a:pt x="10" y="60"/>
                  </a:cubicBezTo>
                  <a:cubicBezTo>
                    <a:pt x="10" y="60"/>
                    <a:pt x="10" y="61"/>
                    <a:pt x="11" y="61"/>
                  </a:cubicBezTo>
                  <a:cubicBezTo>
                    <a:pt x="11" y="62"/>
                    <a:pt x="12" y="62"/>
                    <a:pt x="12" y="62"/>
                  </a:cubicBezTo>
                  <a:cubicBezTo>
                    <a:pt x="19" y="61"/>
                    <a:pt x="19" y="61"/>
                    <a:pt x="19" y="61"/>
                  </a:cubicBezTo>
                  <a:cubicBezTo>
                    <a:pt x="21" y="68"/>
                    <a:pt x="21" y="68"/>
                    <a:pt x="21" y="68"/>
                  </a:cubicBezTo>
                  <a:cubicBezTo>
                    <a:pt x="22" y="69"/>
                    <a:pt x="22" y="69"/>
                    <a:pt x="23" y="69"/>
                  </a:cubicBezTo>
                  <a:cubicBezTo>
                    <a:pt x="23" y="69"/>
                    <a:pt x="24" y="69"/>
                    <a:pt x="24" y="69"/>
                  </a:cubicBezTo>
                  <a:cubicBezTo>
                    <a:pt x="30" y="66"/>
                    <a:pt x="30" y="66"/>
                    <a:pt x="30" y="66"/>
                  </a:cubicBezTo>
                  <a:cubicBezTo>
                    <a:pt x="35" y="71"/>
                    <a:pt x="35" y="71"/>
                    <a:pt x="35" y="71"/>
                  </a:cubicBezTo>
                  <a:cubicBezTo>
                    <a:pt x="35" y="72"/>
                    <a:pt x="36" y="72"/>
                    <a:pt x="36" y="72"/>
                  </a:cubicBezTo>
                  <a:cubicBezTo>
                    <a:pt x="37" y="72"/>
                    <a:pt x="38" y="72"/>
                    <a:pt x="38" y="71"/>
                  </a:cubicBezTo>
                  <a:cubicBezTo>
                    <a:pt x="42" y="66"/>
                    <a:pt x="42" y="66"/>
                    <a:pt x="42" y="66"/>
                  </a:cubicBezTo>
                  <a:cubicBezTo>
                    <a:pt x="48" y="69"/>
                    <a:pt x="48" y="69"/>
                    <a:pt x="48" y="69"/>
                  </a:cubicBezTo>
                  <a:cubicBezTo>
                    <a:pt x="49" y="69"/>
                    <a:pt x="50" y="69"/>
                    <a:pt x="50" y="69"/>
                  </a:cubicBezTo>
                  <a:cubicBezTo>
                    <a:pt x="51" y="69"/>
                    <a:pt x="51" y="69"/>
                    <a:pt x="51" y="68"/>
                  </a:cubicBezTo>
                  <a:cubicBezTo>
                    <a:pt x="53" y="61"/>
                    <a:pt x="53" y="61"/>
                    <a:pt x="53" y="61"/>
                  </a:cubicBezTo>
                  <a:cubicBezTo>
                    <a:pt x="60" y="62"/>
                    <a:pt x="60" y="62"/>
                    <a:pt x="60" y="62"/>
                  </a:cubicBezTo>
                  <a:cubicBezTo>
                    <a:pt x="61" y="62"/>
                    <a:pt x="61" y="62"/>
                    <a:pt x="62" y="61"/>
                  </a:cubicBezTo>
                  <a:cubicBezTo>
                    <a:pt x="62" y="61"/>
                    <a:pt x="62" y="60"/>
                    <a:pt x="62" y="60"/>
                  </a:cubicBezTo>
                  <a:cubicBezTo>
                    <a:pt x="62" y="53"/>
                    <a:pt x="62" y="53"/>
                    <a:pt x="62" y="53"/>
                  </a:cubicBezTo>
                  <a:cubicBezTo>
                    <a:pt x="68" y="51"/>
                    <a:pt x="68" y="51"/>
                    <a:pt x="68" y="51"/>
                  </a:cubicBezTo>
                  <a:cubicBezTo>
                    <a:pt x="69" y="51"/>
                    <a:pt x="69" y="50"/>
                    <a:pt x="70" y="50"/>
                  </a:cubicBezTo>
                  <a:cubicBezTo>
                    <a:pt x="70" y="49"/>
                    <a:pt x="70" y="49"/>
                    <a:pt x="70" y="48"/>
                  </a:cubicBezTo>
                  <a:cubicBezTo>
                    <a:pt x="66" y="42"/>
                    <a:pt x="66" y="42"/>
                    <a:pt x="66" y="42"/>
                  </a:cubicBezTo>
                  <a:cubicBezTo>
                    <a:pt x="72" y="38"/>
                    <a:pt x="72" y="38"/>
                    <a:pt x="72" y="38"/>
                  </a:cubicBezTo>
                  <a:cubicBezTo>
                    <a:pt x="72" y="37"/>
                    <a:pt x="72" y="37"/>
                    <a:pt x="72" y="36"/>
                  </a:cubicBezTo>
                  <a:close/>
                  <a:moveTo>
                    <a:pt x="40" y="48"/>
                  </a:moveTo>
                  <a:cubicBezTo>
                    <a:pt x="40" y="49"/>
                    <a:pt x="39" y="50"/>
                    <a:pt x="38" y="50"/>
                  </a:cubicBezTo>
                  <a:cubicBezTo>
                    <a:pt x="37" y="50"/>
                    <a:pt x="36" y="49"/>
                    <a:pt x="36" y="48"/>
                  </a:cubicBezTo>
                  <a:cubicBezTo>
                    <a:pt x="36" y="29"/>
                    <a:pt x="36" y="29"/>
                    <a:pt x="36" y="29"/>
                  </a:cubicBezTo>
                  <a:cubicBezTo>
                    <a:pt x="35" y="29"/>
                    <a:pt x="34" y="29"/>
                    <a:pt x="33" y="28"/>
                  </a:cubicBezTo>
                  <a:cubicBezTo>
                    <a:pt x="33" y="27"/>
                    <a:pt x="33" y="26"/>
                    <a:pt x="34" y="25"/>
                  </a:cubicBezTo>
                  <a:cubicBezTo>
                    <a:pt x="36" y="23"/>
                    <a:pt x="36" y="23"/>
                    <a:pt x="36" y="23"/>
                  </a:cubicBezTo>
                  <a:cubicBezTo>
                    <a:pt x="37" y="22"/>
                    <a:pt x="38" y="22"/>
                    <a:pt x="39" y="22"/>
                  </a:cubicBezTo>
                  <a:cubicBezTo>
                    <a:pt x="39" y="22"/>
                    <a:pt x="40" y="23"/>
                    <a:pt x="40" y="24"/>
                  </a:cubicBezTo>
                  <a:lnTo>
                    <a:pt x="40"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778984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anim calcmode="lin" valueType="num">
                                      <p:cBhvr>
                                        <p:cTn id="23" dur="1000" fill="hold"/>
                                        <p:tgtEl>
                                          <p:spTgt spid="29"/>
                                        </p:tgtEl>
                                        <p:attrNameLst>
                                          <p:attrName>ppt_x</p:attrName>
                                        </p:attrNameLst>
                                      </p:cBhvr>
                                      <p:tavLst>
                                        <p:tav tm="0">
                                          <p:val>
                                            <p:strVal val="#ppt_x"/>
                                          </p:val>
                                        </p:tav>
                                        <p:tav tm="100000">
                                          <p:val>
                                            <p:strVal val="#ppt_x"/>
                                          </p:val>
                                        </p:tav>
                                      </p:tavLst>
                                    </p:anim>
                                    <p:anim calcmode="lin" valueType="num">
                                      <p:cBhvr>
                                        <p:cTn id="2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1000"/>
                                        <p:tgtEl>
                                          <p:spTgt spid="35"/>
                                        </p:tgtEl>
                                      </p:cBhvr>
                                    </p:animEffect>
                                    <p:anim calcmode="lin" valueType="num">
                                      <p:cBhvr>
                                        <p:cTn id="30" dur="1000" fill="hold"/>
                                        <p:tgtEl>
                                          <p:spTgt spid="35"/>
                                        </p:tgtEl>
                                        <p:attrNameLst>
                                          <p:attrName>ppt_x</p:attrName>
                                        </p:attrNameLst>
                                      </p:cBhvr>
                                      <p:tavLst>
                                        <p:tav tm="0">
                                          <p:val>
                                            <p:strVal val="#ppt_x"/>
                                          </p:val>
                                        </p:tav>
                                        <p:tav tm="100000">
                                          <p:val>
                                            <p:strVal val="#ppt_x"/>
                                          </p:val>
                                        </p:tav>
                                      </p:tavLst>
                                    </p:anim>
                                    <p:anim calcmode="lin" valueType="num">
                                      <p:cBhvr>
                                        <p:cTn id="31" dur="1000" fill="hold"/>
                                        <p:tgtEl>
                                          <p:spTgt spid="3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1000"/>
                                        <p:tgtEl>
                                          <p:spTgt spid="37"/>
                                        </p:tgtEl>
                                      </p:cBhvr>
                                    </p:animEffect>
                                    <p:anim calcmode="lin" valueType="num">
                                      <p:cBhvr>
                                        <p:cTn id="35" dur="1000" fill="hold"/>
                                        <p:tgtEl>
                                          <p:spTgt spid="37"/>
                                        </p:tgtEl>
                                        <p:attrNameLst>
                                          <p:attrName>ppt_x</p:attrName>
                                        </p:attrNameLst>
                                      </p:cBhvr>
                                      <p:tavLst>
                                        <p:tav tm="0">
                                          <p:val>
                                            <p:strVal val="#ppt_x"/>
                                          </p:val>
                                        </p:tav>
                                        <p:tav tm="100000">
                                          <p:val>
                                            <p:strVal val="#ppt_x"/>
                                          </p:val>
                                        </p:tav>
                                      </p:tavLst>
                                    </p:anim>
                                    <p:anim calcmode="lin" valueType="num">
                                      <p:cBhvr>
                                        <p:cTn id="36" dur="1000" fill="hold"/>
                                        <p:tgtEl>
                                          <p:spTgt spid="37"/>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19"/>
                                        </p:tgtEl>
                                        <p:attrNameLst>
                                          <p:attrName>style.visibility</p:attrName>
                                        </p:attrNameLst>
                                      </p:cBhvr>
                                      <p:to>
                                        <p:strVal val="visible"/>
                                      </p:to>
                                    </p:set>
                                    <p:animEffect transition="in" filter="fade">
                                      <p:cBhvr>
                                        <p:cTn id="39" dur="1000"/>
                                        <p:tgtEl>
                                          <p:spTgt spid="219"/>
                                        </p:tgtEl>
                                      </p:cBhvr>
                                    </p:animEffect>
                                    <p:anim calcmode="lin" valueType="num">
                                      <p:cBhvr>
                                        <p:cTn id="40" dur="1000" fill="hold"/>
                                        <p:tgtEl>
                                          <p:spTgt spid="219"/>
                                        </p:tgtEl>
                                        <p:attrNameLst>
                                          <p:attrName>ppt_x</p:attrName>
                                        </p:attrNameLst>
                                      </p:cBhvr>
                                      <p:tavLst>
                                        <p:tav tm="0">
                                          <p:val>
                                            <p:strVal val="#ppt_x"/>
                                          </p:val>
                                        </p:tav>
                                        <p:tav tm="100000">
                                          <p:val>
                                            <p:strVal val="#ppt_x"/>
                                          </p:val>
                                        </p:tav>
                                      </p:tavLst>
                                    </p:anim>
                                    <p:anim calcmode="lin" valueType="num">
                                      <p:cBhvr>
                                        <p:cTn id="41" dur="1000" fill="hold"/>
                                        <p:tgtEl>
                                          <p:spTgt spid="219"/>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fade">
                                      <p:cBhvr>
                                        <p:cTn id="44" dur="1000"/>
                                        <p:tgtEl>
                                          <p:spTgt spid="47"/>
                                        </p:tgtEl>
                                      </p:cBhvr>
                                    </p:animEffect>
                                    <p:anim calcmode="lin" valueType="num">
                                      <p:cBhvr>
                                        <p:cTn id="45" dur="1000" fill="hold"/>
                                        <p:tgtEl>
                                          <p:spTgt spid="47"/>
                                        </p:tgtEl>
                                        <p:attrNameLst>
                                          <p:attrName>ppt_x</p:attrName>
                                        </p:attrNameLst>
                                      </p:cBhvr>
                                      <p:tavLst>
                                        <p:tav tm="0">
                                          <p:val>
                                            <p:strVal val="#ppt_x"/>
                                          </p:val>
                                        </p:tav>
                                        <p:tav tm="100000">
                                          <p:val>
                                            <p:strVal val="#ppt_x"/>
                                          </p:val>
                                        </p:tav>
                                      </p:tavLst>
                                    </p:anim>
                                    <p:anim calcmode="lin" valueType="num">
                                      <p:cBhvr>
                                        <p:cTn id="46"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1000"/>
                                        <p:tgtEl>
                                          <p:spTgt spid="31"/>
                                        </p:tgtEl>
                                      </p:cBhvr>
                                    </p:animEffect>
                                    <p:anim calcmode="lin" valueType="num">
                                      <p:cBhvr>
                                        <p:cTn id="52" dur="1000" fill="hold"/>
                                        <p:tgtEl>
                                          <p:spTgt spid="31"/>
                                        </p:tgtEl>
                                        <p:attrNameLst>
                                          <p:attrName>ppt_x</p:attrName>
                                        </p:attrNameLst>
                                      </p:cBhvr>
                                      <p:tavLst>
                                        <p:tav tm="0">
                                          <p:val>
                                            <p:strVal val="#ppt_x"/>
                                          </p:val>
                                        </p:tav>
                                        <p:tav tm="100000">
                                          <p:val>
                                            <p:strVal val="#ppt_x"/>
                                          </p:val>
                                        </p:tav>
                                      </p:tavLst>
                                    </p:anim>
                                    <p:anim calcmode="lin" valueType="num">
                                      <p:cBhvr>
                                        <p:cTn id="53" dur="1000" fill="hold"/>
                                        <p:tgtEl>
                                          <p:spTgt spid="31"/>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1000"/>
                                        <p:tgtEl>
                                          <p:spTgt spid="32"/>
                                        </p:tgtEl>
                                      </p:cBhvr>
                                    </p:animEffect>
                                    <p:anim calcmode="lin" valueType="num">
                                      <p:cBhvr>
                                        <p:cTn id="57" dur="1000" fill="hold"/>
                                        <p:tgtEl>
                                          <p:spTgt spid="32"/>
                                        </p:tgtEl>
                                        <p:attrNameLst>
                                          <p:attrName>ppt_x</p:attrName>
                                        </p:attrNameLst>
                                      </p:cBhvr>
                                      <p:tavLst>
                                        <p:tav tm="0">
                                          <p:val>
                                            <p:strVal val="#ppt_x"/>
                                          </p:val>
                                        </p:tav>
                                        <p:tav tm="100000">
                                          <p:val>
                                            <p:strVal val="#ppt_x"/>
                                          </p:val>
                                        </p:tav>
                                      </p:tavLst>
                                    </p:anim>
                                    <p:anim calcmode="lin" valueType="num">
                                      <p:cBhvr>
                                        <p:cTn id="58" dur="1000" fill="hold"/>
                                        <p:tgtEl>
                                          <p:spTgt spid="32"/>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1000"/>
                                        <p:tgtEl>
                                          <p:spTgt spid="45"/>
                                        </p:tgtEl>
                                      </p:cBhvr>
                                    </p:animEffect>
                                    <p:anim calcmode="lin" valueType="num">
                                      <p:cBhvr>
                                        <p:cTn id="62" dur="1000" fill="hold"/>
                                        <p:tgtEl>
                                          <p:spTgt spid="45"/>
                                        </p:tgtEl>
                                        <p:attrNameLst>
                                          <p:attrName>ppt_x</p:attrName>
                                        </p:attrNameLst>
                                      </p:cBhvr>
                                      <p:tavLst>
                                        <p:tav tm="0">
                                          <p:val>
                                            <p:strVal val="#ppt_x"/>
                                          </p:val>
                                        </p:tav>
                                        <p:tav tm="100000">
                                          <p:val>
                                            <p:strVal val="#ppt_x"/>
                                          </p:val>
                                        </p:tav>
                                      </p:tavLst>
                                    </p:anim>
                                    <p:anim calcmode="lin" valueType="num">
                                      <p:cBhvr>
                                        <p:cTn id="63" dur="1000" fill="hold"/>
                                        <p:tgtEl>
                                          <p:spTgt spid="45"/>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1000"/>
                                        <p:tgtEl>
                                          <p:spTgt spid="44"/>
                                        </p:tgtEl>
                                      </p:cBhvr>
                                    </p:animEffect>
                                    <p:anim calcmode="lin" valueType="num">
                                      <p:cBhvr>
                                        <p:cTn id="74" dur="1000" fill="hold"/>
                                        <p:tgtEl>
                                          <p:spTgt spid="44"/>
                                        </p:tgtEl>
                                        <p:attrNameLst>
                                          <p:attrName>ppt_x</p:attrName>
                                        </p:attrNameLst>
                                      </p:cBhvr>
                                      <p:tavLst>
                                        <p:tav tm="0">
                                          <p:val>
                                            <p:strVal val="#ppt_x"/>
                                          </p:val>
                                        </p:tav>
                                        <p:tav tm="100000">
                                          <p:val>
                                            <p:strVal val="#ppt_x"/>
                                          </p:val>
                                        </p:tav>
                                      </p:tavLst>
                                    </p:anim>
                                    <p:anim calcmode="lin" valueType="num">
                                      <p:cBhvr>
                                        <p:cTn id="75" dur="1000" fill="hold"/>
                                        <p:tgtEl>
                                          <p:spTgt spid="44"/>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fade">
                                      <p:cBhvr>
                                        <p:cTn id="78" dur="1000"/>
                                        <p:tgtEl>
                                          <p:spTgt spid="46"/>
                                        </p:tgtEl>
                                      </p:cBhvr>
                                    </p:animEffect>
                                    <p:anim calcmode="lin" valueType="num">
                                      <p:cBhvr>
                                        <p:cTn id="79" dur="1000" fill="hold"/>
                                        <p:tgtEl>
                                          <p:spTgt spid="46"/>
                                        </p:tgtEl>
                                        <p:attrNameLst>
                                          <p:attrName>ppt_x</p:attrName>
                                        </p:attrNameLst>
                                      </p:cBhvr>
                                      <p:tavLst>
                                        <p:tav tm="0">
                                          <p:val>
                                            <p:strVal val="#ppt_x"/>
                                          </p:val>
                                        </p:tav>
                                        <p:tav tm="100000">
                                          <p:val>
                                            <p:strVal val="#ppt_x"/>
                                          </p:val>
                                        </p:tav>
                                      </p:tavLst>
                                    </p:anim>
                                    <p:anim calcmode="lin" valueType="num">
                                      <p:cBhvr>
                                        <p:cTn id="80" dur="1000" fill="hold"/>
                                        <p:tgtEl>
                                          <p:spTgt spid="46"/>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222"/>
                                        </p:tgtEl>
                                        <p:attrNameLst>
                                          <p:attrName>style.visibility</p:attrName>
                                        </p:attrNameLst>
                                      </p:cBhvr>
                                      <p:to>
                                        <p:strVal val="visible"/>
                                      </p:to>
                                    </p:set>
                                    <p:animEffect transition="in" filter="fade">
                                      <p:cBhvr>
                                        <p:cTn id="83" dur="1000"/>
                                        <p:tgtEl>
                                          <p:spTgt spid="222"/>
                                        </p:tgtEl>
                                      </p:cBhvr>
                                    </p:animEffect>
                                    <p:anim calcmode="lin" valueType="num">
                                      <p:cBhvr>
                                        <p:cTn id="84" dur="1000" fill="hold"/>
                                        <p:tgtEl>
                                          <p:spTgt spid="222"/>
                                        </p:tgtEl>
                                        <p:attrNameLst>
                                          <p:attrName>ppt_x</p:attrName>
                                        </p:attrNameLst>
                                      </p:cBhvr>
                                      <p:tavLst>
                                        <p:tav tm="0">
                                          <p:val>
                                            <p:strVal val="#ppt_x"/>
                                          </p:val>
                                        </p:tav>
                                        <p:tav tm="100000">
                                          <p:val>
                                            <p:strVal val="#ppt_x"/>
                                          </p:val>
                                        </p:tav>
                                      </p:tavLst>
                                    </p:anim>
                                    <p:anim calcmode="lin" valueType="num">
                                      <p:cBhvr>
                                        <p:cTn id="85" dur="1000" fill="hold"/>
                                        <p:tgtEl>
                                          <p:spTgt spid="22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fade">
                                      <p:cBhvr>
                                        <p:cTn id="88" dur="1000"/>
                                        <p:tgtEl>
                                          <p:spTgt spid="49"/>
                                        </p:tgtEl>
                                      </p:cBhvr>
                                    </p:animEffect>
                                    <p:anim calcmode="lin" valueType="num">
                                      <p:cBhvr>
                                        <p:cTn id="89" dur="1000" fill="hold"/>
                                        <p:tgtEl>
                                          <p:spTgt spid="49"/>
                                        </p:tgtEl>
                                        <p:attrNameLst>
                                          <p:attrName>ppt_x</p:attrName>
                                        </p:attrNameLst>
                                      </p:cBhvr>
                                      <p:tavLst>
                                        <p:tav tm="0">
                                          <p:val>
                                            <p:strVal val="#ppt_x"/>
                                          </p:val>
                                        </p:tav>
                                        <p:tav tm="100000">
                                          <p:val>
                                            <p:strVal val="#ppt_x"/>
                                          </p:val>
                                        </p:tav>
                                      </p:tavLst>
                                    </p:anim>
                                    <p:anim calcmode="lin" valueType="num">
                                      <p:cBhvr>
                                        <p:cTn id="90"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170"/>
                                        </p:tgtEl>
                                        <p:attrNameLst>
                                          <p:attrName>style.visibility</p:attrName>
                                        </p:attrNameLst>
                                      </p:cBhvr>
                                      <p:to>
                                        <p:strVal val="visible"/>
                                      </p:to>
                                    </p:set>
                                    <p:animEffect transition="in" filter="fade">
                                      <p:cBhvr>
                                        <p:cTn id="95" dur="1000"/>
                                        <p:tgtEl>
                                          <p:spTgt spid="170"/>
                                        </p:tgtEl>
                                      </p:cBhvr>
                                    </p:animEffect>
                                    <p:anim calcmode="lin" valueType="num">
                                      <p:cBhvr>
                                        <p:cTn id="96" dur="1000" fill="hold"/>
                                        <p:tgtEl>
                                          <p:spTgt spid="170"/>
                                        </p:tgtEl>
                                        <p:attrNameLst>
                                          <p:attrName>ppt_x</p:attrName>
                                        </p:attrNameLst>
                                      </p:cBhvr>
                                      <p:tavLst>
                                        <p:tav tm="0">
                                          <p:val>
                                            <p:strVal val="#ppt_x"/>
                                          </p:val>
                                        </p:tav>
                                        <p:tav tm="100000">
                                          <p:val>
                                            <p:strVal val="#ppt_x"/>
                                          </p:val>
                                        </p:tav>
                                      </p:tavLst>
                                    </p:anim>
                                    <p:anim calcmode="lin" valueType="num">
                                      <p:cBhvr>
                                        <p:cTn id="97" dur="1000" fill="hold"/>
                                        <p:tgtEl>
                                          <p:spTgt spid="170"/>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72"/>
                                        </p:tgtEl>
                                        <p:attrNameLst>
                                          <p:attrName>style.visibility</p:attrName>
                                        </p:attrNameLst>
                                      </p:cBhvr>
                                      <p:to>
                                        <p:strVal val="visible"/>
                                      </p:to>
                                    </p:set>
                                    <p:animEffect transition="in" filter="fade">
                                      <p:cBhvr>
                                        <p:cTn id="100" dur="1000"/>
                                        <p:tgtEl>
                                          <p:spTgt spid="172"/>
                                        </p:tgtEl>
                                      </p:cBhvr>
                                    </p:animEffect>
                                    <p:anim calcmode="lin" valueType="num">
                                      <p:cBhvr>
                                        <p:cTn id="101" dur="1000" fill="hold"/>
                                        <p:tgtEl>
                                          <p:spTgt spid="172"/>
                                        </p:tgtEl>
                                        <p:attrNameLst>
                                          <p:attrName>ppt_x</p:attrName>
                                        </p:attrNameLst>
                                      </p:cBhvr>
                                      <p:tavLst>
                                        <p:tav tm="0">
                                          <p:val>
                                            <p:strVal val="#ppt_x"/>
                                          </p:val>
                                        </p:tav>
                                        <p:tav tm="100000">
                                          <p:val>
                                            <p:strVal val="#ppt_x"/>
                                          </p:val>
                                        </p:tav>
                                      </p:tavLst>
                                    </p:anim>
                                    <p:anim calcmode="lin" valueType="num">
                                      <p:cBhvr>
                                        <p:cTn id="102" dur="1000" fill="hold"/>
                                        <p:tgtEl>
                                          <p:spTgt spid="172"/>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50"/>
                                        </p:tgtEl>
                                        <p:attrNameLst>
                                          <p:attrName>style.visibility</p:attrName>
                                        </p:attrNameLst>
                                      </p:cBhvr>
                                      <p:to>
                                        <p:strVal val="visible"/>
                                      </p:to>
                                    </p:set>
                                    <p:animEffect transition="in" filter="fade">
                                      <p:cBhvr>
                                        <p:cTn id="105" dur="1000"/>
                                        <p:tgtEl>
                                          <p:spTgt spid="50"/>
                                        </p:tgtEl>
                                      </p:cBhvr>
                                    </p:animEffect>
                                    <p:anim calcmode="lin" valueType="num">
                                      <p:cBhvr>
                                        <p:cTn id="106" dur="1000" fill="hold"/>
                                        <p:tgtEl>
                                          <p:spTgt spid="50"/>
                                        </p:tgtEl>
                                        <p:attrNameLst>
                                          <p:attrName>ppt_x</p:attrName>
                                        </p:attrNameLst>
                                      </p:cBhvr>
                                      <p:tavLst>
                                        <p:tav tm="0">
                                          <p:val>
                                            <p:strVal val="#ppt_x"/>
                                          </p:val>
                                        </p:tav>
                                        <p:tav tm="100000">
                                          <p:val>
                                            <p:strVal val="#ppt_x"/>
                                          </p:val>
                                        </p:tav>
                                      </p:tavLst>
                                    </p:anim>
                                    <p:anim calcmode="lin" valueType="num">
                                      <p:cBhvr>
                                        <p:cTn id="107" dur="1000" fill="hold"/>
                                        <p:tgtEl>
                                          <p:spTgt spid="50"/>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0"/>
                                  </p:stCondLst>
                                  <p:childTnLst>
                                    <p:set>
                                      <p:cBhvr>
                                        <p:cTn id="109" dur="1" fill="hold">
                                          <p:stCondLst>
                                            <p:cond delay="0"/>
                                          </p:stCondLst>
                                        </p:cTn>
                                        <p:tgtEl>
                                          <p:spTgt spid="11"/>
                                        </p:tgtEl>
                                        <p:attrNameLst>
                                          <p:attrName>style.visibility</p:attrName>
                                        </p:attrNameLst>
                                      </p:cBhvr>
                                      <p:to>
                                        <p:strVal val="visible"/>
                                      </p:to>
                                    </p:set>
                                    <p:animEffect transition="in" filter="fade">
                                      <p:cBhvr>
                                        <p:cTn id="110" dur="1000"/>
                                        <p:tgtEl>
                                          <p:spTgt spid="11"/>
                                        </p:tgtEl>
                                      </p:cBhvr>
                                    </p:animEffect>
                                    <p:anim calcmode="lin" valueType="num">
                                      <p:cBhvr>
                                        <p:cTn id="111" dur="1000" fill="hold"/>
                                        <p:tgtEl>
                                          <p:spTgt spid="11"/>
                                        </p:tgtEl>
                                        <p:attrNameLst>
                                          <p:attrName>ppt_x</p:attrName>
                                        </p:attrNameLst>
                                      </p:cBhvr>
                                      <p:tavLst>
                                        <p:tav tm="0">
                                          <p:val>
                                            <p:strVal val="#ppt_x"/>
                                          </p:val>
                                        </p:tav>
                                        <p:tav tm="100000">
                                          <p:val>
                                            <p:strVal val="#ppt_x"/>
                                          </p:val>
                                        </p:tav>
                                      </p:tavLst>
                                    </p:anim>
                                    <p:anim calcmode="lin" valueType="num">
                                      <p:cBhvr>
                                        <p:cTn id="1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42" presetClass="entr" presetSubtype="0" fill="hold" nodeType="clickEffect">
                                  <p:stCondLst>
                                    <p:cond delay="0"/>
                                  </p:stCondLst>
                                  <p:childTnLst>
                                    <p:set>
                                      <p:cBhvr>
                                        <p:cTn id="116" dur="1" fill="hold">
                                          <p:stCondLst>
                                            <p:cond delay="0"/>
                                          </p:stCondLst>
                                        </p:cTn>
                                        <p:tgtEl>
                                          <p:spTgt spid="48"/>
                                        </p:tgtEl>
                                        <p:attrNameLst>
                                          <p:attrName>style.visibility</p:attrName>
                                        </p:attrNameLst>
                                      </p:cBhvr>
                                      <p:to>
                                        <p:strVal val="visible"/>
                                      </p:to>
                                    </p:set>
                                    <p:animEffect transition="in" filter="fade">
                                      <p:cBhvr>
                                        <p:cTn id="117" dur="1000"/>
                                        <p:tgtEl>
                                          <p:spTgt spid="48"/>
                                        </p:tgtEl>
                                      </p:cBhvr>
                                    </p:animEffect>
                                    <p:anim calcmode="lin" valueType="num">
                                      <p:cBhvr>
                                        <p:cTn id="118" dur="1000" fill="hold"/>
                                        <p:tgtEl>
                                          <p:spTgt spid="48"/>
                                        </p:tgtEl>
                                        <p:attrNameLst>
                                          <p:attrName>ppt_x</p:attrName>
                                        </p:attrNameLst>
                                      </p:cBhvr>
                                      <p:tavLst>
                                        <p:tav tm="0">
                                          <p:val>
                                            <p:strVal val="#ppt_x"/>
                                          </p:val>
                                        </p:tav>
                                        <p:tav tm="100000">
                                          <p:val>
                                            <p:strVal val="#ppt_x"/>
                                          </p:val>
                                        </p:tav>
                                      </p:tavLst>
                                    </p:anim>
                                    <p:anim calcmode="lin" valueType="num">
                                      <p:cBhvr>
                                        <p:cTn id="119" dur="1000" fill="hold"/>
                                        <p:tgtEl>
                                          <p:spTgt spid="48"/>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51"/>
                                        </p:tgtEl>
                                        <p:attrNameLst>
                                          <p:attrName>style.visibility</p:attrName>
                                        </p:attrNameLst>
                                      </p:cBhvr>
                                      <p:to>
                                        <p:strVal val="visible"/>
                                      </p:to>
                                    </p:set>
                                    <p:animEffect transition="in" filter="fade">
                                      <p:cBhvr>
                                        <p:cTn id="122" dur="1000"/>
                                        <p:tgtEl>
                                          <p:spTgt spid="51"/>
                                        </p:tgtEl>
                                      </p:cBhvr>
                                    </p:animEffect>
                                    <p:anim calcmode="lin" valueType="num">
                                      <p:cBhvr>
                                        <p:cTn id="123" dur="1000" fill="hold"/>
                                        <p:tgtEl>
                                          <p:spTgt spid="51"/>
                                        </p:tgtEl>
                                        <p:attrNameLst>
                                          <p:attrName>ppt_x</p:attrName>
                                        </p:attrNameLst>
                                      </p:cBhvr>
                                      <p:tavLst>
                                        <p:tav tm="0">
                                          <p:val>
                                            <p:strVal val="#ppt_x"/>
                                          </p:val>
                                        </p:tav>
                                        <p:tav tm="100000">
                                          <p:val>
                                            <p:strVal val="#ppt_x"/>
                                          </p:val>
                                        </p:tav>
                                      </p:tavLst>
                                    </p:anim>
                                    <p:anim calcmode="lin" valueType="num">
                                      <p:cBhvr>
                                        <p:cTn id="124" dur="1000" fill="hold"/>
                                        <p:tgtEl>
                                          <p:spTgt spid="51"/>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52"/>
                                        </p:tgtEl>
                                        <p:attrNameLst>
                                          <p:attrName>style.visibility</p:attrName>
                                        </p:attrNameLst>
                                      </p:cBhvr>
                                      <p:to>
                                        <p:strVal val="visible"/>
                                      </p:to>
                                    </p:set>
                                    <p:animEffect transition="in" filter="fade">
                                      <p:cBhvr>
                                        <p:cTn id="127" dur="1000"/>
                                        <p:tgtEl>
                                          <p:spTgt spid="52"/>
                                        </p:tgtEl>
                                      </p:cBhvr>
                                    </p:animEffect>
                                    <p:anim calcmode="lin" valueType="num">
                                      <p:cBhvr>
                                        <p:cTn id="128" dur="1000" fill="hold"/>
                                        <p:tgtEl>
                                          <p:spTgt spid="52"/>
                                        </p:tgtEl>
                                        <p:attrNameLst>
                                          <p:attrName>ppt_x</p:attrName>
                                        </p:attrNameLst>
                                      </p:cBhvr>
                                      <p:tavLst>
                                        <p:tav tm="0">
                                          <p:val>
                                            <p:strVal val="#ppt_x"/>
                                          </p:val>
                                        </p:tav>
                                        <p:tav tm="100000">
                                          <p:val>
                                            <p:strVal val="#ppt_x"/>
                                          </p:val>
                                        </p:tav>
                                      </p:tavLst>
                                    </p:anim>
                                    <p:anim calcmode="lin" valueType="num">
                                      <p:cBhvr>
                                        <p:cTn id="129" dur="1000" fill="hold"/>
                                        <p:tgtEl>
                                          <p:spTgt spid="52"/>
                                        </p:tgtEl>
                                        <p:attrNameLst>
                                          <p:attrName>ppt_y</p:attrName>
                                        </p:attrNameLst>
                                      </p:cBhvr>
                                      <p:tavLst>
                                        <p:tav tm="0">
                                          <p:val>
                                            <p:strVal val="#ppt_y+.1"/>
                                          </p:val>
                                        </p:tav>
                                        <p:tav tm="100000">
                                          <p:val>
                                            <p:strVal val="#ppt_y"/>
                                          </p:val>
                                        </p:tav>
                                      </p:tavLst>
                                    </p:anim>
                                  </p:childTnLst>
                                </p:cTn>
                              </p:par>
                              <p:par>
                                <p:cTn id="130" presetID="42" presetClass="entr" presetSubtype="0" fill="hold" nodeType="withEffect">
                                  <p:stCondLst>
                                    <p:cond delay="0"/>
                                  </p:stCondLst>
                                  <p:childTnLst>
                                    <p:set>
                                      <p:cBhvr>
                                        <p:cTn id="131" dur="1" fill="hold">
                                          <p:stCondLst>
                                            <p:cond delay="0"/>
                                          </p:stCondLst>
                                        </p:cTn>
                                        <p:tgtEl>
                                          <p:spTgt spid="53"/>
                                        </p:tgtEl>
                                        <p:attrNameLst>
                                          <p:attrName>style.visibility</p:attrName>
                                        </p:attrNameLst>
                                      </p:cBhvr>
                                      <p:to>
                                        <p:strVal val="visible"/>
                                      </p:to>
                                    </p:set>
                                    <p:animEffect transition="in" filter="fade">
                                      <p:cBhvr>
                                        <p:cTn id="132" dur="1000"/>
                                        <p:tgtEl>
                                          <p:spTgt spid="53"/>
                                        </p:tgtEl>
                                      </p:cBhvr>
                                    </p:animEffect>
                                    <p:anim calcmode="lin" valueType="num">
                                      <p:cBhvr>
                                        <p:cTn id="133" dur="1000" fill="hold"/>
                                        <p:tgtEl>
                                          <p:spTgt spid="53"/>
                                        </p:tgtEl>
                                        <p:attrNameLst>
                                          <p:attrName>ppt_x</p:attrName>
                                        </p:attrNameLst>
                                      </p:cBhvr>
                                      <p:tavLst>
                                        <p:tav tm="0">
                                          <p:val>
                                            <p:strVal val="#ppt_x"/>
                                          </p:val>
                                        </p:tav>
                                        <p:tav tm="100000">
                                          <p:val>
                                            <p:strVal val="#ppt_x"/>
                                          </p:val>
                                        </p:tav>
                                      </p:tavLst>
                                    </p:anim>
                                    <p:anim calcmode="lin" valueType="num">
                                      <p:cBhvr>
                                        <p:cTn id="134"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p:bldP spid="35" grpId="0" animBg="1"/>
      <p:bldP spid="37" grpId="0"/>
      <p:bldP spid="44" grpId="0" animBg="1"/>
      <p:bldP spid="46" grpId="0"/>
      <p:bldP spid="170" grpId="0" animBg="1"/>
      <p:bldP spid="172" grpId="0"/>
      <p:bldP spid="31" grpId="0" animBg="1"/>
      <p:bldP spid="32" grpId="0"/>
      <p:bldP spid="51" grpId="0" animBg="1"/>
      <p:bldP spid="5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31153" y="2642012"/>
            <a:ext cx="6504967" cy="3659044"/>
          </a:xfrm>
          <a:prstGeom prst="rect">
            <a:avLst/>
          </a:prstGeom>
        </p:spPr>
      </p:pic>
      <p:sp>
        <p:nvSpPr>
          <p:cNvPr id="41" name="Rectangle 40">
            <a:extLst>
              <a:ext uri="{FF2B5EF4-FFF2-40B4-BE49-F238E27FC236}">
                <a16:creationId xmlns:a16="http://schemas.microsoft.com/office/drawing/2014/main" id="{50D22B51-56DA-42BF-A75F-CD582F607EEA}"/>
              </a:ext>
            </a:extLst>
          </p:cNvPr>
          <p:cNvSpPr/>
          <p:nvPr/>
        </p:nvSpPr>
        <p:spPr>
          <a:xfrm flipH="1">
            <a:off x="9519966" y="1700214"/>
            <a:ext cx="2047615" cy="4480248"/>
          </a:xfrm>
          <a:prstGeom prst="rect">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err="1">
              <a:ln>
                <a:noFill/>
              </a:ln>
              <a:solidFill>
                <a:prstClr val="white"/>
              </a:solidFill>
              <a:effectLst/>
              <a:uLnTx/>
              <a:uFillTx/>
              <a:latin typeface="Arial" panose="020B0604020202020204"/>
              <a:ea typeface="+mn-ea"/>
              <a:cs typeface="+mn-cs"/>
            </a:endParaRPr>
          </a:p>
        </p:txBody>
      </p:sp>
      <p:sp>
        <p:nvSpPr>
          <p:cNvPr id="2" name="Titel 1"/>
          <p:cNvSpPr>
            <a:spLocks noGrp="1"/>
          </p:cNvSpPr>
          <p:nvPr>
            <p:ph type="title"/>
          </p:nvPr>
        </p:nvSpPr>
        <p:spPr>
          <a:xfrm>
            <a:off x="581856" y="677539"/>
            <a:ext cx="10050648" cy="627459"/>
          </a:xfrm>
          <a:noFill/>
        </p:spPr>
        <p:txBody>
          <a:bodyPr/>
          <a:lstStyle/>
          <a:p>
            <a:r>
              <a:rPr lang="en-US" dirty="0" err="1"/>
              <a:t>Soluções</a:t>
            </a:r>
            <a:r>
              <a:rPr lang="en-US" dirty="0"/>
              <a:t> </a:t>
            </a:r>
            <a:r>
              <a:rPr lang="en-US" dirty="0" err="1"/>
              <a:t>inovadoras</a:t>
            </a:r>
            <a:r>
              <a:rPr lang="en-US" dirty="0"/>
              <a:t> para </a:t>
            </a:r>
            <a:r>
              <a:rPr lang="en-US" dirty="0" err="1"/>
              <a:t>aplicações</a:t>
            </a:r>
            <a:r>
              <a:rPr lang="en-US" dirty="0"/>
              <a:t> de </a:t>
            </a:r>
            <a:r>
              <a:rPr lang="en-US" dirty="0" err="1"/>
              <a:t>climatização</a:t>
            </a:r>
            <a:endParaRPr lang="en-US" dirty="0"/>
          </a:p>
        </p:txBody>
      </p:sp>
      <p:sp>
        <p:nvSpPr>
          <p:cNvPr id="38" name="Rechteck 37"/>
          <p:cNvSpPr/>
          <p:nvPr/>
        </p:nvSpPr>
        <p:spPr>
          <a:xfrm>
            <a:off x="1559496" y="4722670"/>
            <a:ext cx="317874" cy="1933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rial" panose="020B0604020202020204"/>
              <a:ea typeface="+mn-ea"/>
              <a:cs typeface="+mn-cs"/>
            </a:endParaRPr>
          </a:p>
        </p:txBody>
      </p:sp>
      <p:sp>
        <p:nvSpPr>
          <p:cNvPr id="30" name="Rectangle 29">
            <a:extLst>
              <a:ext uri="{FF2B5EF4-FFF2-40B4-BE49-F238E27FC236}">
                <a16:creationId xmlns:a16="http://schemas.microsoft.com/office/drawing/2014/main" id="{D8F917F1-938F-418E-843C-C0DA26FE1782}"/>
              </a:ext>
            </a:extLst>
          </p:cNvPr>
          <p:cNvSpPr/>
          <p:nvPr/>
        </p:nvSpPr>
        <p:spPr>
          <a:xfrm>
            <a:off x="632626" y="1700213"/>
            <a:ext cx="2039406" cy="4608512"/>
          </a:xfrm>
          <a:prstGeom prst="rect">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err="1">
              <a:ln>
                <a:noFill/>
              </a:ln>
              <a:solidFill>
                <a:prstClr val="white"/>
              </a:solidFill>
              <a:effectLst/>
              <a:uLnTx/>
              <a:uFillTx/>
              <a:latin typeface="Arial" panose="020B0604020202020204"/>
              <a:ea typeface="+mn-ea"/>
              <a:cs typeface="+mn-cs"/>
            </a:endParaRPr>
          </a:p>
        </p:txBody>
      </p:sp>
      <p:sp>
        <p:nvSpPr>
          <p:cNvPr id="31" name="TextBox 30">
            <a:extLst>
              <a:ext uri="{FF2B5EF4-FFF2-40B4-BE49-F238E27FC236}">
                <a16:creationId xmlns:a16="http://schemas.microsoft.com/office/drawing/2014/main" id="{5A5B349A-694B-4F86-894E-DD795EC8A48C}"/>
              </a:ext>
            </a:extLst>
          </p:cNvPr>
          <p:cNvSpPr txBox="1"/>
          <p:nvPr/>
        </p:nvSpPr>
        <p:spPr>
          <a:xfrm>
            <a:off x="9705027" y="2574149"/>
            <a:ext cx="2185432" cy="215444"/>
          </a:xfrm>
          <a:prstGeom prst="rect">
            <a:avLst/>
          </a:prstGeom>
          <a:noFill/>
        </p:spPr>
        <p:txBody>
          <a:bodyPr wrap="square" lIns="0" tIns="0" rIns="0" bIns="0"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lt2"/>
                </a:solidFill>
                <a:effectLst/>
                <a:uLnTx/>
                <a:uFillTx/>
                <a:latin typeface="Arial" panose="020B0604020202020204"/>
                <a:ea typeface="+mn-ea"/>
                <a:cs typeface="+mn-cs"/>
              </a:rPr>
              <a:t>CAG</a:t>
            </a:r>
          </a:p>
        </p:txBody>
      </p:sp>
      <p:pic>
        <p:nvPicPr>
          <p:cNvPr id="21" name="Grafik 144"/>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9988249" y="2939875"/>
            <a:ext cx="520313" cy="84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Box 33">
            <a:extLst>
              <a:ext uri="{FF2B5EF4-FFF2-40B4-BE49-F238E27FC236}">
                <a16:creationId xmlns:a16="http://schemas.microsoft.com/office/drawing/2014/main" id="{34308B12-AFEA-43ED-AA66-4075978F224A}"/>
              </a:ext>
            </a:extLst>
          </p:cNvPr>
          <p:cNvSpPr txBox="1"/>
          <p:nvPr/>
        </p:nvSpPr>
        <p:spPr>
          <a:xfrm>
            <a:off x="9705027" y="3989343"/>
            <a:ext cx="1423124" cy="215444"/>
          </a:xfrm>
          <a:prstGeom prst="rect">
            <a:avLst/>
          </a:prstGeom>
          <a:noFill/>
        </p:spPr>
        <p:txBody>
          <a:bodyPr wrap="square" lIns="0" tIns="0" rIns="0" bIns="0"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chemeClr val="lt2"/>
                </a:solidFill>
                <a:effectLst/>
                <a:uLnTx/>
                <a:uFillTx/>
                <a:latin typeface="Arial" panose="020B0604020202020204"/>
                <a:ea typeface="+mn-ea"/>
                <a:cs typeface="+mn-cs"/>
              </a:rPr>
              <a:t>Resfriameto</a:t>
            </a:r>
            <a:endParaRPr kumimoji="0" lang="en-US" sz="1400" b="1" i="0" u="none" strike="noStrike" kern="1200" cap="none" spc="0" normalizeH="0" baseline="0" noProof="0" dirty="0">
              <a:ln>
                <a:noFill/>
              </a:ln>
              <a:solidFill>
                <a:schemeClr val="lt2"/>
              </a:solidFill>
              <a:effectLst/>
              <a:uLnTx/>
              <a:uFillTx/>
              <a:latin typeface="Arial" panose="020B0604020202020204"/>
              <a:ea typeface="+mn-ea"/>
              <a:cs typeface="+mn-cs"/>
            </a:endParaRPr>
          </a:p>
        </p:txBody>
      </p:sp>
      <p:pic>
        <p:nvPicPr>
          <p:cNvPr id="26" name="Picture 6" descr="C:\Users\muenzidi\Desktop\Trutmann\EP040R+MP.gif"/>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603851" y="4361034"/>
            <a:ext cx="877408" cy="400939"/>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6">
            <a:extLst>
              <a:ext uri="{FF2B5EF4-FFF2-40B4-BE49-F238E27FC236}">
                <a16:creationId xmlns:a16="http://schemas.microsoft.com/office/drawing/2014/main" id="{7F1C7E6F-AFAB-4EBE-88F9-53241FA2ACE9}"/>
              </a:ext>
            </a:extLst>
          </p:cNvPr>
          <p:cNvSpPr/>
          <p:nvPr/>
        </p:nvSpPr>
        <p:spPr>
          <a:xfrm>
            <a:off x="2635869" y="2209800"/>
            <a:ext cx="32400" cy="208800"/>
          </a:xfrm>
          <a:prstGeom prst="rect">
            <a:avLst/>
          </a:prstGeom>
          <a:solidFill>
            <a:schemeClr val="lt2"/>
          </a:solidFill>
          <a:ln>
            <a:solidFill>
              <a:schemeClr val="l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err="1">
              <a:ln>
                <a:noFill/>
              </a:ln>
              <a:solidFill>
                <a:prstClr val="white"/>
              </a:solidFill>
              <a:effectLst/>
              <a:uLnTx/>
              <a:uFillTx/>
              <a:latin typeface="Arial" panose="020B0604020202020204"/>
              <a:ea typeface="+mn-ea"/>
              <a:cs typeface="+mn-cs"/>
            </a:endParaRPr>
          </a:p>
        </p:txBody>
      </p:sp>
      <p:sp>
        <p:nvSpPr>
          <p:cNvPr id="40" name="Rectangle 39">
            <a:extLst>
              <a:ext uri="{FF2B5EF4-FFF2-40B4-BE49-F238E27FC236}">
                <a16:creationId xmlns:a16="http://schemas.microsoft.com/office/drawing/2014/main" id="{4ABE8B0A-A63D-4DD0-BE74-56BB3E6A2D5C}"/>
              </a:ext>
            </a:extLst>
          </p:cNvPr>
          <p:cNvSpPr/>
          <p:nvPr/>
        </p:nvSpPr>
        <p:spPr>
          <a:xfrm>
            <a:off x="2631108" y="4038600"/>
            <a:ext cx="32400" cy="208800"/>
          </a:xfrm>
          <a:prstGeom prst="rect">
            <a:avLst/>
          </a:prstGeom>
          <a:solidFill>
            <a:schemeClr val="lt2"/>
          </a:solidFill>
          <a:ln>
            <a:solidFill>
              <a:schemeClr val="l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err="1">
              <a:ln>
                <a:noFill/>
              </a:ln>
              <a:solidFill>
                <a:prstClr val="white"/>
              </a:solidFill>
              <a:effectLst/>
              <a:uLnTx/>
              <a:uFillTx/>
              <a:latin typeface="Arial" panose="020B0604020202020204"/>
              <a:ea typeface="+mn-ea"/>
              <a:cs typeface="+mn-cs"/>
            </a:endParaRPr>
          </a:p>
        </p:txBody>
      </p:sp>
      <p:sp>
        <p:nvSpPr>
          <p:cNvPr id="46" name="TextBox 45">
            <a:extLst>
              <a:ext uri="{FF2B5EF4-FFF2-40B4-BE49-F238E27FC236}">
                <a16:creationId xmlns:a16="http://schemas.microsoft.com/office/drawing/2014/main" id="{3417BBA2-4306-4963-8F9F-CFA367A9D82B}"/>
              </a:ext>
            </a:extLst>
          </p:cNvPr>
          <p:cNvSpPr txBox="1"/>
          <p:nvPr/>
        </p:nvSpPr>
        <p:spPr>
          <a:xfrm>
            <a:off x="9705027" y="5028112"/>
            <a:ext cx="1398754" cy="215444"/>
          </a:xfrm>
          <a:prstGeom prst="rect">
            <a:avLst/>
          </a:prstGeom>
          <a:noFill/>
        </p:spPr>
        <p:txBody>
          <a:bodyPr wrap="square" lIns="0" tIns="0" rIns="0" bIns="0"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chemeClr val="lt2"/>
                </a:solidFill>
                <a:effectLst/>
                <a:uLnTx/>
                <a:uFillTx/>
                <a:latin typeface="Arial" panose="020B0604020202020204"/>
                <a:ea typeface="+mn-ea"/>
                <a:cs typeface="+mn-cs"/>
              </a:rPr>
              <a:t>Aquecimento</a:t>
            </a:r>
            <a:endParaRPr kumimoji="0" lang="en-US" sz="1400" b="1" i="0" u="none" strike="noStrike" kern="1200" cap="none" spc="0" normalizeH="0" baseline="0" noProof="0" dirty="0">
              <a:ln>
                <a:noFill/>
              </a:ln>
              <a:solidFill>
                <a:schemeClr val="lt2"/>
              </a:solidFill>
              <a:effectLst/>
              <a:uLnTx/>
              <a:uFillTx/>
              <a:latin typeface="Arial" panose="020B0604020202020204"/>
              <a:ea typeface="+mn-ea"/>
              <a:cs typeface="+mn-cs"/>
            </a:endParaRPr>
          </a:p>
        </p:txBody>
      </p:sp>
      <p:sp>
        <p:nvSpPr>
          <p:cNvPr id="48" name="Rectangle 47">
            <a:extLst>
              <a:ext uri="{FF2B5EF4-FFF2-40B4-BE49-F238E27FC236}">
                <a16:creationId xmlns:a16="http://schemas.microsoft.com/office/drawing/2014/main" id="{04D70DFB-18F2-45E7-A30B-6951560A7398}"/>
              </a:ext>
            </a:extLst>
          </p:cNvPr>
          <p:cNvSpPr/>
          <p:nvPr/>
        </p:nvSpPr>
        <p:spPr>
          <a:xfrm flipH="1">
            <a:off x="9524110" y="2698892"/>
            <a:ext cx="32400" cy="208800"/>
          </a:xfrm>
          <a:prstGeom prst="rect">
            <a:avLst/>
          </a:prstGeom>
          <a:solidFill>
            <a:schemeClr val="lt2"/>
          </a:solidFill>
          <a:ln>
            <a:solidFill>
              <a:schemeClr val="l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err="1">
              <a:ln>
                <a:noFill/>
              </a:ln>
              <a:solidFill>
                <a:prstClr val="white"/>
              </a:solidFill>
              <a:effectLst/>
              <a:uLnTx/>
              <a:uFillTx/>
              <a:latin typeface="Arial" panose="020B0604020202020204"/>
              <a:ea typeface="+mn-ea"/>
              <a:cs typeface="+mn-cs"/>
            </a:endParaRPr>
          </a:p>
        </p:txBody>
      </p:sp>
      <p:sp>
        <p:nvSpPr>
          <p:cNvPr id="50" name="Rectangle 49">
            <a:extLst>
              <a:ext uri="{FF2B5EF4-FFF2-40B4-BE49-F238E27FC236}">
                <a16:creationId xmlns:a16="http://schemas.microsoft.com/office/drawing/2014/main" id="{6970B95E-567F-4BD6-8D1F-8501999ABA1D}"/>
              </a:ext>
            </a:extLst>
          </p:cNvPr>
          <p:cNvSpPr/>
          <p:nvPr/>
        </p:nvSpPr>
        <p:spPr>
          <a:xfrm flipH="1">
            <a:off x="9524099" y="5035893"/>
            <a:ext cx="32400" cy="208800"/>
          </a:xfrm>
          <a:prstGeom prst="rect">
            <a:avLst/>
          </a:prstGeom>
          <a:solidFill>
            <a:schemeClr val="lt2"/>
          </a:solidFill>
          <a:ln>
            <a:solidFill>
              <a:schemeClr val="l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err="1">
              <a:ln>
                <a:noFill/>
              </a:ln>
              <a:solidFill>
                <a:prstClr val="white"/>
              </a:solidFill>
              <a:effectLst/>
              <a:uLnTx/>
              <a:uFillTx/>
              <a:latin typeface="Arial" panose="020B0604020202020204"/>
              <a:ea typeface="+mn-ea"/>
              <a:cs typeface="+mn-cs"/>
            </a:endParaRPr>
          </a:p>
        </p:txBody>
      </p:sp>
      <p:sp>
        <p:nvSpPr>
          <p:cNvPr id="53" name="Rectangle 52">
            <a:extLst>
              <a:ext uri="{FF2B5EF4-FFF2-40B4-BE49-F238E27FC236}">
                <a16:creationId xmlns:a16="http://schemas.microsoft.com/office/drawing/2014/main" id="{66801DB2-1533-4C51-968B-C9F9355F5CCB}"/>
              </a:ext>
            </a:extLst>
          </p:cNvPr>
          <p:cNvSpPr/>
          <p:nvPr/>
        </p:nvSpPr>
        <p:spPr>
          <a:xfrm>
            <a:off x="3476255" y="1700214"/>
            <a:ext cx="5140695" cy="819124"/>
          </a:xfrm>
          <a:prstGeom prst="rect">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err="1">
              <a:ln>
                <a:noFill/>
              </a:ln>
              <a:solidFill>
                <a:prstClr val="white"/>
              </a:solidFill>
              <a:effectLst/>
              <a:uLnTx/>
              <a:uFillTx/>
              <a:latin typeface="Arial" panose="020B0604020202020204"/>
              <a:ea typeface="+mn-ea"/>
              <a:cs typeface="+mn-cs"/>
            </a:endParaRPr>
          </a:p>
        </p:txBody>
      </p:sp>
      <p:pic>
        <p:nvPicPr>
          <p:cNvPr id="25" name="Picture 5" descr="C:\Users\muenzidi\Desktop\Trutmann\PIC_EU_H415B-LV-NV-SV-TP-kurz_4C.gif"/>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754167" y="5314189"/>
            <a:ext cx="468163" cy="76087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9" descr="C:\Users\muenzidi\Desktop\Trutmann\LMV-D3-Mod_4C.gif"/>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867797" y="1886966"/>
            <a:ext cx="624930" cy="483916"/>
          </a:xfrm>
          <a:prstGeom prst="rect">
            <a:avLst/>
          </a:prstGeom>
          <a:noFill/>
          <a:extLst>
            <a:ext uri="{909E8E84-426E-40DD-AFC4-6F175D3DCCD1}">
              <a14:hiddenFill xmlns:a14="http://schemas.microsoft.com/office/drawing/2010/main">
                <a:solidFill>
                  <a:srgbClr val="FFFFFF"/>
                </a:solidFill>
              </a14:hiddenFill>
            </a:ext>
          </a:extLst>
        </p:spPr>
      </p:pic>
      <p:sp>
        <p:nvSpPr>
          <p:cNvPr id="55" name="TextBox 54">
            <a:extLst>
              <a:ext uri="{FF2B5EF4-FFF2-40B4-BE49-F238E27FC236}">
                <a16:creationId xmlns:a16="http://schemas.microsoft.com/office/drawing/2014/main" id="{D778F8EF-689E-4C8E-95FE-3C5280E6BD23}"/>
              </a:ext>
            </a:extLst>
          </p:cNvPr>
          <p:cNvSpPr txBox="1"/>
          <p:nvPr/>
        </p:nvSpPr>
        <p:spPr>
          <a:xfrm>
            <a:off x="1263055" y="2102871"/>
            <a:ext cx="1391733" cy="430887"/>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chemeClr val="bg2"/>
                </a:solidFill>
                <a:effectLst/>
                <a:uLnTx/>
                <a:uFillTx/>
                <a:latin typeface="Arial" panose="020B0604020202020204"/>
                <a:ea typeface="+mn-ea"/>
                <a:cs typeface="+mn-cs"/>
              </a:rPr>
              <a:t>Proteção</a:t>
            </a:r>
            <a:r>
              <a:rPr kumimoji="0" lang="en-US" sz="1400" b="1" i="0" u="none" strike="noStrike" kern="1200" cap="none" spc="0" normalizeH="0" baseline="0" noProof="0" dirty="0">
                <a:ln>
                  <a:noFill/>
                </a:ln>
                <a:solidFill>
                  <a:schemeClr val="bg2"/>
                </a:solidFill>
                <a:effectLst/>
                <a:uLnTx/>
                <a:uFillTx/>
                <a:latin typeface="Arial" panose="020B0604020202020204"/>
                <a:ea typeface="+mn-ea"/>
                <a:cs typeface="+mn-cs"/>
              </a:rPr>
              <a:t> Fire &amp; Smoke</a:t>
            </a:r>
          </a:p>
        </p:txBody>
      </p:sp>
      <p:cxnSp>
        <p:nvCxnSpPr>
          <p:cNvPr id="73" name="Connector: Elbow 72">
            <a:extLst>
              <a:ext uri="{FF2B5EF4-FFF2-40B4-BE49-F238E27FC236}">
                <a16:creationId xmlns:a16="http://schemas.microsoft.com/office/drawing/2014/main" id="{A1F7EA4B-8FF1-4EDF-A4AE-FC9871C482E4}"/>
              </a:ext>
            </a:extLst>
          </p:cNvPr>
          <p:cNvCxnSpPr>
            <a:cxnSpLocks/>
            <a:stCxn id="74" idx="3"/>
          </p:cNvCxnSpPr>
          <p:nvPr/>
        </p:nvCxnSpPr>
        <p:spPr>
          <a:xfrm rot="16200000" flipH="1">
            <a:off x="4859709" y="2944337"/>
            <a:ext cx="1204157" cy="341231"/>
          </a:xfrm>
          <a:prstGeom prst="bentConnector3">
            <a:avLst>
              <a:gd name="adj1" fmla="val 100229"/>
            </a:avLst>
          </a:prstGeom>
          <a:ln w="19050">
            <a:solidFill>
              <a:schemeClr val="lt2"/>
            </a:solidFill>
            <a:tailEnd type="triangle"/>
          </a:ln>
        </p:spPr>
        <p:style>
          <a:lnRef idx="1">
            <a:schemeClr val="accent1"/>
          </a:lnRef>
          <a:fillRef idx="0">
            <a:schemeClr val="accent1"/>
          </a:fillRef>
          <a:effectRef idx="0">
            <a:schemeClr val="accent1"/>
          </a:effectRef>
          <a:fontRef idx="minor">
            <a:schemeClr val="tx1"/>
          </a:fontRef>
        </p:style>
      </p:cxnSp>
      <p:cxnSp>
        <p:nvCxnSpPr>
          <p:cNvPr id="79" name="Connector: Elbow 78">
            <a:extLst>
              <a:ext uri="{FF2B5EF4-FFF2-40B4-BE49-F238E27FC236}">
                <a16:creationId xmlns:a16="http://schemas.microsoft.com/office/drawing/2014/main" id="{74A852BC-CA0B-4307-83BE-5306CEBB5D75}"/>
              </a:ext>
            </a:extLst>
          </p:cNvPr>
          <p:cNvCxnSpPr>
            <a:cxnSpLocks/>
            <a:stCxn id="55" idx="3"/>
          </p:cNvCxnSpPr>
          <p:nvPr/>
        </p:nvCxnSpPr>
        <p:spPr>
          <a:xfrm>
            <a:off x="2654788" y="2318315"/>
            <a:ext cx="3081172" cy="1622654"/>
          </a:xfrm>
          <a:prstGeom prst="bentConnector3">
            <a:avLst>
              <a:gd name="adj1" fmla="val 50000"/>
            </a:avLst>
          </a:prstGeom>
          <a:ln w="19050">
            <a:solidFill>
              <a:schemeClr val="lt2"/>
            </a:solidFill>
            <a:tailEnd type="triangle"/>
          </a:ln>
        </p:spPr>
        <p:style>
          <a:lnRef idx="1">
            <a:schemeClr val="accent1"/>
          </a:lnRef>
          <a:fillRef idx="0">
            <a:schemeClr val="accent1"/>
          </a:fillRef>
          <a:effectRef idx="0">
            <a:schemeClr val="accent1"/>
          </a:effectRef>
          <a:fontRef idx="minor">
            <a:schemeClr val="tx1"/>
          </a:fontRef>
        </p:style>
      </p:cxnSp>
      <p:pic>
        <p:nvPicPr>
          <p:cNvPr id="58" name="Picture 2" descr="\\ch1fs1\Transfer\Scherer Roger\Bilder Sensor-Gehäuse\387_7_VIS_160813_KOMBI_PERP_1_LABELSMAL.tif"/>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452746" y="4797152"/>
            <a:ext cx="767582" cy="544501"/>
          </a:xfrm>
          <a:prstGeom prst="rect">
            <a:avLst/>
          </a:prstGeom>
          <a:noFill/>
          <a:extLst>
            <a:ext uri="{909E8E84-426E-40DD-AFC4-6F175D3DCCD1}">
              <a14:hiddenFill xmlns:a14="http://schemas.microsoft.com/office/drawing/2010/main">
                <a:solidFill>
                  <a:srgbClr val="FFFFFF"/>
                </a:solidFill>
              </a14:hiddenFill>
            </a:ext>
          </a:extLst>
        </p:spPr>
      </p:pic>
      <p:sp>
        <p:nvSpPr>
          <p:cNvPr id="59" name="TextBox 54">
            <a:extLst>
              <a:ext uri="{FF2B5EF4-FFF2-40B4-BE49-F238E27FC236}">
                <a16:creationId xmlns:a16="http://schemas.microsoft.com/office/drawing/2014/main" id="{D778F8EF-689E-4C8E-95FE-3C5280E6BD23}"/>
              </a:ext>
            </a:extLst>
          </p:cNvPr>
          <p:cNvSpPr txBox="1"/>
          <p:nvPr/>
        </p:nvSpPr>
        <p:spPr>
          <a:xfrm>
            <a:off x="3520700" y="1730978"/>
            <a:ext cx="929261" cy="215444"/>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err="1">
                <a:solidFill>
                  <a:schemeClr val="bg1">
                    <a:lumMod val="50000"/>
                  </a:schemeClr>
                </a:solidFill>
                <a:latin typeface="Arial" panose="020B0604020202020204"/>
              </a:rPr>
              <a:t>Conforto</a:t>
            </a:r>
            <a:endParaRPr kumimoji="0" lang="en-US" sz="1400" b="1" i="0" u="none" strike="noStrike" kern="1200" cap="none" spc="0" normalizeH="0" baseline="0" noProof="0" dirty="0">
              <a:ln>
                <a:noFill/>
              </a:ln>
              <a:solidFill>
                <a:schemeClr val="bg1">
                  <a:lumMod val="50000"/>
                </a:schemeClr>
              </a:solidFill>
              <a:effectLst/>
              <a:uLnTx/>
              <a:uFillTx/>
              <a:latin typeface="Arial" panose="020B0604020202020204"/>
              <a:ea typeface="+mn-ea"/>
              <a:cs typeface="+mn-cs"/>
            </a:endParaRPr>
          </a:p>
        </p:txBody>
      </p:sp>
      <p:sp>
        <p:nvSpPr>
          <p:cNvPr id="61" name="Rectangle 56">
            <a:extLst>
              <a:ext uri="{FF2B5EF4-FFF2-40B4-BE49-F238E27FC236}">
                <a16:creationId xmlns:a16="http://schemas.microsoft.com/office/drawing/2014/main" id="{4CF3123B-904A-4004-8096-0B98E3D599D6}"/>
              </a:ext>
            </a:extLst>
          </p:cNvPr>
          <p:cNvSpPr/>
          <p:nvPr/>
        </p:nvSpPr>
        <p:spPr>
          <a:xfrm rot="16200000" flipH="1">
            <a:off x="7016748" y="2389543"/>
            <a:ext cx="32400" cy="2088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err="1">
              <a:ln>
                <a:noFill/>
              </a:ln>
              <a:solidFill>
                <a:prstClr val="black"/>
              </a:solidFill>
              <a:effectLst/>
              <a:uLnTx/>
              <a:uFillTx/>
              <a:latin typeface="Arial" panose="020B0604020202020204"/>
              <a:ea typeface="+mn-ea"/>
              <a:cs typeface="+mn-cs"/>
            </a:endParaRPr>
          </a:p>
        </p:txBody>
      </p:sp>
      <p:sp>
        <p:nvSpPr>
          <p:cNvPr id="62" name="Rectangle 56">
            <a:extLst>
              <a:ext uri="{FF2B5EF4-FFF2-40B4-BE49-F238E27FC236}">
                <a16:creationId xmlns:a16="http://schemas.microsoft.com/office/drawing/2014/main" id="{4CF3123B-904A-4004-8096-0B98E3D599D6}"/>
              </a:ext>
            </a:extLst>
          </p:cNvPr>
          <p:cNvSpPr/>
          <p:nvPr/>
        </p:nvSpPr>
        <p:spPr>
          <a:xfrm rot="16200000" flipH="1">
            <a:off x="6136188" y="2394333"/>
            <a:ext cx="32400" cy="208800"/>
          </a:xfrm>
          <a:prstGeom prst="rect">
            <a:avLst/>
          </a:prstGeom>
          <a:solidFill>
            <a:schemeClr val="lt2"/>
          </a:solidFill>
          <a:ln>
            <a:solidFill>
              <a:schemeClr val="l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err="1">
              <a:ln>
                <a:noFill/>
              </a:ln>
              <a:solidFill>
                <a:prstClr val="black"/>
              </a:solidFill>
              <a:effectLst/>
              <a:uLnTx/>
              <a:uFillTx/>
              <a:latin typeface="Arial" panose="020B0604020202020204"/>
              <a:ea typeface="+mn-ea"/>
              <a:cs typeface="+mn-cs"/>
            </a:endParaRPr>
          </a:p>
        </p:txBody>
      </p:sp>
      <p:sp>
        <p:nvSpPr>
          <p:cNvPr id="65" name="TextBox 54">
            <a:extLst>
              <a:ext uri="{FF2B5EF4-FFF2-40B4-BE49-F238E27FC236}">
                <a16:creationId xmlns:a16="http://schemas.microsoft.com/office/drawing/2014/main" id="{D778F8EF-689E-4C8E-95FE-3C5280E6BD23}"/>
              </a:ext>
            </a:extLst>
          </p:cNvPr>
          <p:cNvSpPr txBox="1"/>
          <p:nvPr/>
        </p:nvSpPr>
        <p:spPr>
          <a:xfrm>
            <a:off x="824795" y="3865473"/>
            <a:ext cx="1478120" cy="430887"/>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err="1">
                <a:solidFill>
                  <a:schemeClr val="lt2"/>
                </a:solidFill>
                <a:latin typeface="Arial" panose="020B0604020202020204"/>
              </a:rPr>
              <a:t>Unidades</a:t>
            </a:r>
            <a:r>
              <a:rPr lang="en-US" sz="1400" b="1" dirty="0">
                <a:solidFill>
                  <a:schemeClr val="lt2"/>
                </a:solidFill>
                <a:latin typeface="Arial" panose="020B0604020202020204"/>
              </a:rPr>
              <a:t> de Tratamento de </a:t>
            </a:r>
            <a:r>
              <a:rPr lang="en-US" sz="1400" b="1" dirty="0" err="1">
                <a:solidFill>
                  <a:schemeClr val="lt2"/>
                </a:solidFill>
                <a:latin typeface="Arial" panose="020B0604020202020204"/>
              </a:rPr>
              <a:t>Ar</a:t>
            </a:r>
            <a:endParaRPr lang="en-US" sz="1400" b="1" dirty="0">
              <a:solidFill>
                <a:schemeClr val="lt2"/>
              </a:solidFill>
              <a:latin typeface="Arial" panose="020B0604020202020204"/>
            </a:endParaRPr>
          </a:p>
        </p:txBody>
      </p:sp>
      <p:pic>
        <p:nvPicPr>
          <p:cNvPr id="27" name="Picture 8" descr="C:\Users\muenzidi\Desktop\Trutmann\LM24A.gif"/>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661824" y="4365104"/>
            <a:ext cx="700376" cy="502667"/>
          </a:xfrm>
          <a:prstGeom prst="rect">
            <a:avLst/>
          </a:prstGeom>
          <a:noFill/>
          <a:extLst>
            <a:ext uri="{909E8E84-426E-40DD-AFC4-6F175D3DCCD1}">
              <a14:hiddenFill xmlns:a14="http://schemas.microsoft.com/office/drawing/2010/main">
                <a:solidFill>
                  <a:srgbClr val="FFFFFF"/>
                </a:solidFill>
              </a14:hiddenFill>
            </a:ext>
          </a:extLst>
        </p:spPr>
      </p:pic>
      <p:cxnSp>
        <p:nvCxnSpPr>
          <p:cNvPr id="127" name="Gerade Verbindung mit Pfeil 126"/>
          <p:cNvCxnSpPr/>
          <p:nvPr/>
        </p:nvCxnSpPr>
        <p:spPr>
          <a:xfrm flipH="1" flipV="1">
            <a:off x="5283893" y="4076836"/>
            <a:ext cx="4241675" cy="33416"/>
          </a:xfrm>
          <a:prstGeom prst="straightConnector1">
            <a:avLst/>
          </a:prstGeom>
          <a:ln w="19050">
            <a:solidFill>
              <a:schemeClr val="lt2"/>
            </a:solidFill>
            <a:tailEnd type="triangle"/>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D974F642-5590-4915-9459-977A45F6D22A}"/>
              </a:ext>
            </a:extLst>
          </p:cNvPr>
          <p:cNvGrpSpPr>
            <a:grpSpLocks noChangeAspect="1"/>
          </p:cNvGrpSpPr>
          <p:nvPr/>
        </p:nvGrpSpPr>
        <p:grpSpPr>
          <a:xfrm>
            <a:off x="5015880" y="1854770"/>
            <a:ext cx="600560" cy="570420"/>
            <a:chOff x="12711167" y="2061503"/>
            <a:chExt cx="1078087" cy="1023983"/>
          </a:xfrm>
        </p:grpSpPr>
        <p:pic>
          <p:nvPicPr>
            <p:cNvPr id="23" name="Picture 3" descr="C:\Users\muenzidi\Desktop\Trutmann\PIC_EU_LR24-6-Weg_4C.gif"/>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2711167" y="2061503"/>
              <a:ext cx="885848" cy="92448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C:\Users\muenzidi\Desktop\Trutmann\PIQCV_CQ.gif"/>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13178383" y="2567959"/>
              <a:ext cx="610871" cy="517527"/>
            </a:xfrm>
            <a:prstGeom prst="rect">
              <a:avLst/>
            </a:prstGeom>
            <a:noFill/>
            <a:extLst>
              <a:ext uri="{909E8E84-426E-40DD-AFC4-6F175D3DCCD1}">
                <a14:hiddenFill xmlns:a14="http://schemas.microsoft.com/office/drawing/2010/main">
                  <a:solidFill>
                    <a:srgbClr val="FFFFFF"/>
                  </a:solidFill>
                </a14:hiddenFill>
              </a:ext>
            </a:extLst>
          </p:spPr>
        </p:pic>
      </p:grpSp>
      <p:sp>
        <p:nvSpPr>
          <p:cNvPr id="74" name="Rectangle 56">
            <a:extLst>
              <a:ext uri="{FF2B5EF4-FFF2-40B4-BE49-F238E27FC236}">
                <a16:creationId xmlns:a16="http://schemas.microsoft.com/office/drawing/2014/main" id="{4CF3123B-904A-4004-8096-0B98E3D599D6}"/>
              </a:ext>
            </a:extLst>
          </p:cNvPr>
          <p:cNvSpPr/>
          <p:nvPr/>
        </p:nvSpPr>
        <p:spPr>
          <a:xfrm rot="16200000" flipH="1">
            <a:off x="5274972" y="2392275"/>
            <a:ext cx="32400" cy="208800"/>
          </a:xfrm>
          <a:prstGeom prst="rect">
            <a:avLst/>
          </a:prstGeom>
          <a:solidFill>
            <a:schemeClr val="lt2"/>
          </a:solidFill>
          <a:ln>
            <a:solidFill>
              <a:schemeClr val="l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err="1">
              <a:ln>
                <a:noFill/>
              </a:ln>
              <a:solidFill>
                <a:prstClr val="black"/>
              </a:solidFill>
              <a:effectLst/>
              <a:uLnTx/>
              <a:uFillTx/>
              <a:latin typeface="Arial" panose="020B0604020202020204"/>
              <a:ea typeface="+mn-ea"/>
              <a:cs typeface="+mn-cs"/>
            </a:endParaRPr>
          </a:p>
        </p:txBody>
      </p:sp>
      <p:cxnSp>
        <p:nvCxnSpPr>
          <p:cNvPr id="87" name="Gerade Verbindung mit Pfeil 86"/>
          <p:cNvCxnSpPr>
            <a:stCxn id="62" idx="3"/>
          </p:cNvCxnSpPr>
          <p:nvPr/>
        </p:nvCxnSpPr>
        <p:spPr>
          <a:xfrm>
            <a:off x="6152388" y="2514933"/>
            <a:ext cx="12445" cy="1058083"/>
          </a:xfrm>
          <a:prstGeom prst="straightConnector1">
            <a:avLst/>
          </a:prstGeom>
          <a:ln w="19050">
            <a:solidFill>
              <a:schemeClr val="lt2"/>
            </a:solidFill>
            <a:tailEnd type="triangle"/>
          </a:ln>
        </p:spPr>
        <p:style>
          <a:lnRef idx="1">
            <a:schemeClr val="accent1"/>
          </a:lnRef>
          <a:fillRef idx="0">
            <a:schemeClr val="accent1"/>
          </a:fillRef>
          <a:effectRef idx="0">
            <a:schemeClr val="accent1"/>
          </a:effectRef>
          <a:fontRef idx="minor">
            <a:schemeClr val="tx1"/>
          </a:fontRef>
        </p:style>
      </p:cxnSp>
      <p:cxnSp>
        <p:nvCxnSpPr>
          <p:cNvPr id="93" name="Gerade Verbindung mit Pfeil 92"/>
          <p:cNvCxnSpPr/>
          <p:nvPr/>
        </p:nvCxnSpPr>
        <p:spPr>
          <a:xfrm>
            <a:off x="7023355" y="2509682"/>
            <a:ext cx="9593" cy="1346670"/>
          </a:xfrm>
          <a:prstGeom prst="straightConnector1">
            <a:avLst/>
          </a:prstGeom>
          <a:ln w="1905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Connector: Elbow 72">
            <a:extLst>
              <a:ext uri="{FF2B5EF4-FFF2-40B4-BE49-F238E27FC236}">
                <a16:creationId xmlns:a16="http://schemas.microsoft.com/office/drawing/2014/main" id="{A1F7EA4B-8FF1-4EDF-A4AE-FC9871C482E4}"/>
              </a:ext>
            </a:extLst>
          </p:cNvPr>
          <p:cNvCxnSpPr>
            <a:cxnSpLocks/>
            <a:stCxn id="48" idx="3"/>
          </p:cNvCxnSpPr>
          <p:nvPr/>
        </p:nvCxnSpPr>
        <p:spPr>
          <a:xfrm rot="10800000" flipV="1">
            <a:off x="8320344" y="2803291"/>
            <a:ext cx="1203767" cy="240267"/>
          </a:xfrm>
          <a:prstGeom prst="bentConnector3">
            <a:avLst>
              <a:gd name="adj1" fmla="val 26352"/>
            </a:avLst>
          </a:prstGeom>
          <a:ln w="19050">
            <a:solidFill>
              <a:schemeClr val="lt2"/>
            </a:solidFill>
            <a:tailEnd type="triangle"/>
          </a:ln>
        </p:spPr>
        <p:style>
          <a:lnRef idx="1">
            <a:schemeClr val="accent1"/>
          </a:lnRef>
          <a:fillRef idx="0">
            <a:schemeClr val="accent1"/>
          </a:fillRef>
          <a:effectRef idx="0">
            <a:schemeClr val="accent1"/>
          </a:effectRef>
          <a:fontRef idx="minor">
            <a:schemeClr val="tx1"/>
          </a:fontRef>
        </p:style>
      </p:cxnSp>
      <p:sp>
        <p:nvSpPr>
          <p:cNvPr id="17" name="Textfeld 16"/>
          <p:cNvSpPr txBox="1"/>
          <p:nvPr/>
        </p:nvSpPr>
        <p:spPr>
          <a:xfrm>
            <a:off x="678721" y="1700808"/>
            <a:ext cx="885840" cy="369332"/>
          </a:xfrm>
          <a:prstGeom prst="rect">
            <a:avLst/>
          </a:prstGeom>
          <a:noFill/>
        </p:spPr>
        <p:txBody>
          <a:bodyPr wrap="square" rtlCol="0">
            <a:spAutoFit/>
          </a:bodyPr>
          <a:lstStyle/>
          <a:p>
            <a:r>
              <a:rPr lang="en-US" b="1" dirty="0" err="1">
                <a:solidFill>
                  <a:schemeClr val="accent1"/>
                </a:solidFill>
              </a:rPr>
              <a:t>Ar</a:t>
            </a:r>
            <a:endParaRPr lang="en-US" b="1" dirty="0">
              <a:solidFill>
                <a:schemeClr val="accent1"/>
              </a:solidFill>
            </a:endParaRPr>
          </a:p>
        </p:txBody>
      </p:sp>
      <p:sp>
        <p:nvSpPr>
          <p:cNvPr id="64" name="Textfeld 63"/>
          <p:cNvSpPr txBox="1"/>
          <p:nvPr/>
        </p:nvSpPr>
        <p:spPr>
          <a:xfrm>
            <a:off x="10668363" y="1708976"/>
            <a:ext cx="885840" cy="369332"/>
          </a:xfrm>
          <a:prstGeom prst="rect">
            <a:avLst/>
          </a:prstGeom>
          <a:noFill/>
        </p:spPr>
        <p:txBody>
          <a:bodyPr wrap="square" rtlCol="0">
            <a:spAutoFit/>
          </a:bodyPr>
          <a:lstStyle/>
          <a:p>
            <a:pPr algn="r"/>
            <a:r>
              <a:rPr lang="en-US" b="1" dirty="0" err="1">
                <a:solidFill>
                  <a:schemeClr val="accent1"/>
                </a:solidFill>
              </a:rPr>
              <a:t>Água</a:t>
            </a:r>
            <a:endParaRPr lang="en-US" b="1" dirty="0">
              <a:solidFill>
                <a:schemeClr val="accent1"/>
              </a:solidFill>
            </a:endParaRPr>
          </a:p>
        </p:txBody>
      </p:sp>
      <p:sp>
        <p:nvSpPr>
          <p:cNvPr id="66" name="Textfeld 65"/>
          <p:cNvSpPr txBox="1"/>
          <p:nvPr/>
        </p:nvSpPr>
        <p:spPr>
          <a:xfrm>
            <a:off x="7270997" y="1700808"/>
            <a:ext cx="1334200" cy="307777"/>
          </a:xfrm>
          <a:prstGeom prst="rect">
            <a:avLst/>
          </a:prstGeom>
          <a:noFill/>
        </p:spPr>
        <p:txBody>
          <a:bodyPr wrap="square" rtlCol="0">
            <a:spAutoFit/>
          </a:bodyPr>
          <a:lstStyle/>
          <a:p>
            <a:pPr algn="r"/>
            <a:r>
              <a:rPr lang="en-US" sz="1400" b="1" dirty="0" err="1">
                <a:solidFill>
                  <a:schemeClr val="bg1">
                    <a:lumMod val="50000"/>
                  </a:schemeClr>
                </a:solidFill>
              </a:rPr>
              <a:t>Ambiente</a:t>
            </a:r>
            <a:endParaRPr lang="en-US" sz="1400" b="1" dirty="0">
              <a:solidFill>
                <a:schemeClr val="bg1">
                  <a:lumMod val="50000"/>
                </a:schemeClr>
              </a:solidFill>
            </a:endParaRPr>
          </a:p>
        </p:txBody>
      </p:sp>
      <p:sp>
        <p:nvSpPr>
          <p:cNvPr id="71" name="Rectangle 47">
            <a:extLst>
              <a:ext uri="{FF2B5EF4-FFF2-40B4-BE49-F238E27FC236}">
                <a16:creationId xmlns:a16="http://schemas.microsoft.com/office/drawing/2014/main" id="{04D70DFB-18F2-45E7-A30B-6951560A7398}"/>
              </a:ext>
            </a:extLst>
          </p:cNvPr>
          <p:cNvSpPr/>
          <p:nvPr/>
        </p:nvSpPr>
        <p:spPr>
          <a:xfrm flipH="1">
            <a:off x="9525568" y="3993438"/>
            <a:ext cx="32400" cy="208800"/>
          </a:xfrm>
          <a:prstGeom prst="rect">
            <a:avLst/>
          </a:prstGeom>
          <a:solidFill>
            <a:schemeClr val="lt2"/>
          </a:solidFill>
          <a:ln>
            <a:solidFill>
              <a:schemeClr val="l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err="1">
              <a:ln>
                <a:noFill/>
              </a:ln>
              <a:solidFill>
                <a:prstClr val="white"/>
              </a:solidFill>
              <a:effectLst/>
              <a:uLnTx/>
              <a:uFillTx/>
              <a:latin typeface="Arial" panose="020B0604020202020204"/>
              <a:ea typeface="+mn-ea"/>
              <a:cs typeface="+mn-cs"/>
            </a:endParaRPr>
          </a:p>
        </p:txBody>
      </p:sp>
      <p:cxnSp>
        <p:nvCxnSpPr>
          <p:cNvPr id="52" name="Connector: Elbow 72">
            <a:extLst>
              <a:ext uri="{FF2B5EF4-FFF2-40B4-BE49-F238E27FC236}">
                <a16:creationId xmlns:a16="http://schemas.microsoft.com/office/drawing/2014/main" id="{A1F7EA4B-8FF1-4EDF-A4AE-FC9871C482E4}"/>
              </a:ext>
            </a:extLst>
          </p:cNvPr>
          <p:cNvCxnSpPr>
            <a:cxnSpLocks/>
            <a:stCxn id="50" idx="3"/>
          </p:cNvCxnSpPr>
          <p:nvPr/>
        </p:nvCxnSpPr>
        <p:spPr>
          <a:xfrm rot="10800000" flipV="1">
            <a:off x="8256241" y="5140293"/>
            <a:ext cx="1267858" cy="618122"/>
          </a:xfrm>
          <a:prstGeom prst="bentConnector3">
            <a:avLst>
              <a:gd name="adj1" fmla="val 33290"/>
            </a:avLst>
          </a:prstGeom>
          <a:ln w="19050">
            <a:solidFill>
              <a:schemeClr val="lt2"/>
            </a:solidFill>
            <a:tailEnd type="triangle"/>
          </a:ln>
        </p:spPr>
        <p:style>
          <a:lnRef idx="1">
            <a:schemeClr val="accent1"/>
          </a:lnRef>
          <a:fillRef idx="0">
            <a:schemeClr val="accent1"/>
          </a:fillRef>
          <a:effectRef idx="0">
            <a:schemeClr val="accent1"/>
          </a:effectRef>
          <a:fontRef idx="minor">
            <a:schemeClr val="tx1"/>
          </a:fontRef>
        </p:style>
      </p:cxnSp>
      <p:pic>
        <p:nvPicPr>
          <p:cNvPr id="3" name="Grafik 2"/>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0353598" y="5341660"/>
            <a:ext cx="434712" cy="523104"/>
          </a:xfrm>
          <a:prstGeom prst="rect">
            <a:avLst/>
          </a:prstGeom>
        </p:spPr>
      </p:pic>
      <p:pic>
        <p:nvPicPr>
          <p:cNvPr id="8" name="Grafik 7"/>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10904358" y="5355590"/>
            <a:ext cx="447585" cy="402826"/>
          </a:xfrm>
          <a:prstGeom prst="rect">
            <a:avLst/>
          </a:prstGeom>
        </p:spPr>
      </p:pic>
      <p:pic>
        <p:nvPicPr>
          <p:cNvPr id="7" name="Grafik 6"/>
          <p:cNvPicPr>
            <a:picLocks noChangeAspect="1"/>
          </p:cNvPicPr>
          <p:nvPr/>
        </p:nvPicPr>
        <p:blipFill>
          <a:blip r:embed="rId14" cstate="screen">
            <a:clrChange>
              <a:clrFrom>
                <a:srgbClr val="FFFEFD"/>
              </a:clrFrom>
              <a:clrTo>
                <a:srgbClr val="FFFEFD">
                  <a:alpha val="0"/>
                </a:srgbClr>
              </a:clrTo>
            </a:clrChange>
            <a:extLst>
              <a:ext uri="{28A0092B-C50C-407E-A947-70E740481C1C}">
                <a14:useLocalDpi xmlns:a14="http://schemas.microsoft.com/office/drawing/2010/main"/>
              </a:ext>
            </a:extLst>
          </a:blip>
          <a:stretch>
            <a:fillRect/>
          </a:stretch>
        </p:blipFill>
        <p:spPr>
          <a:xfrm>
            <a:off x="10603014" y="4361034"/>
            <a:ext cx="781121" cy="521236"/>
          </a:xfrm>
          <a:prstGeom prst="rect">
            <a:avLst/>
          </a:prstGeom>
        </p:spPr>
      </p:pic>
      <p:pic>
        <p:nvPicPr>
          <p:cNvPr id="9" name="Picture 8"/>
          <p:cNvPicPr>
            <a:picLocks noChangeAspect="1"/>
          </p:cNvPicPr>
          <p:nvPr/>
        </p:nvPicPr>
        <p:blipFill>
          <a:blip r:embed="rId15" cstate="hq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8405" y="2552597"/>
            <a:ext cx="1277664" cy="851776"/>
          </a:xfrm>
          <a:prstGeom prst="rect">
            <a:avLst/>
          </a:prstGeom>
        </p:spPr>
      </p:pic>
      <p:pic>
        <p:nvPicPr>
          <p:cNvPr id="13" name="Picture 12" descr="A picture containing text, clock&#10;&#10;Description automatically generated">
            <a:extLst>
              <a:ext uri="{FF2B5EF4-FFF2-40B4-BE49-F238E27FC236}">
                <a16:creationId xmlns:a16="http://schemas.microsoft.com/office/drawing/2014/main" id="{9D143BD4-371A-4495-B020-7F3FD590B8F9}"/>
              </a:ext>
            </a:extLst>
          </p:cNvPr>
          <p:cNvPicPr>
            <a:picLocks noChangeAspect="1"/>
          </p:cNvPicPr>
          <p:nvPr/>
        </p:nvPicPr>
        <p:blipFill rotWithShape="1">
          <a:blip r:embed="rId16">
            <a:extLst>
              <a:ext uri="{28A0092B-C50C-407E-A947-70E740481C1C}">
                <a14:useLocalDpi xmlns:a14="http://schemas.microsoft.com/office/drawing/2010/main" val="0"/>
              </a:ext>
            </a:extLst>
          </a:blip>
          <a:srcRect l="25422" t="15419" r="23522" b="17382"/>
          <a:stretch/>
        </p:blipFill>
        <p:spPr>
          <a:xfrm>
            <a:off x="5966842" y="1841792"/>
            <a:ext cx="401138" cy="527972"/>
          </a:xfrm>
          <a:prstGeom prst="rect">
            <a:avLst/>
          </a:prstGeom>
        </p:spPr>
      </p:pic>
      <p:sp>
        <p:nvSpPr>
          <p:cNvPr id="56" name="TextBox 54">
            <a:extLst>
              <a:ext uri="{FF2B5EF4-FFF2-40B4-BE49-F238E27FC236}">
                <a16:creationId xmlns:a16="http://schemas.microsoft.com/office/drawing/2014/main" id="{1B8FB211-10ED-4274-AD23-235E737AF04E}"/>
              </a:ext>
            </a:extLst>
          </p:cNvPr>
          <p:cNvSpPr txBox="1"/>
          <p:nvPr/>
        </p:nvSpPr>
        <p:spPr>
          <a:xfrm>
            <a:off x="824908" y="5445224"/>
            <a:ext cx="1810589" cy="215444"/>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err="1">
                <a:solidFill>
                  <a:schemeClr val="lt2"/>
                </a:solidFill>
                <a:latin typeface="Arial" panose="020B0604020202020204"/>
              </a:rPr>
              <a:t>Detecção</a:t>
            </a:r>
            <a:r>
              <a:rPr lang="en-US" sz="1400" b="1" dirty="0">
                <a:solidFill>
                  <a:schemeClr val="lt2"/>
                </a:solidFill>
                <a:latin typeface="Arial" panose="020B0604020202020204"/>
              </a:rPr>
              <a:t> de </a:t>
            </a:r>
            <a:r>
              <a:rPr lang="en-US" sz="1400" b="1" dirty="0" err="1">
                <a:solidFill>
                  <a:schemeClr val="lt2"/>
                </a:solidFill>
                <a:latin typeface="Arial" panose="020B0604020202020204"/>
              </a:rPr>
              <a:t>Gás</a:t>
            </a:r>
            <a:endParaRPr lang="en-US" sz="1400" b="1" dirty="0">
              <a:solidFill>
                <a:schemeClr val="lt2"/>
              </a:solidFill>
              <a:latin typeface="Arial" panose="020B0604020202020204"/>
            </a:endParaRPr>
          </a:p>
        </p:txBody>
      </p:sp>
      <p:cxnSp>
        <p:nvCxnSpPr>
          <p:cNvPr id="57" name="Connector: Elbow 56">
            <a:extLst>
              <a:ext uri="{FF2B5EF4-FFF2-40B4-BE49-F238E27FC236}">
                <a16:creationId xmlns:a16="http://schemas.microsoft.com/office/drawing/2014/main" id="{1EE6D54A-DE37-43C3-BCBC-2208F78243CE}"/>
              </a:ext>
            </a:extLst>
          </p:cNvPr>
          <p:cNvCxnSpPr>
            <a:cxnSpLocks/>
          </p:cNvCxnSpPr>
          <p:nvPr/>
        </p:nvCxnSpPr>
        <p:spPr>
          <a:xfrm>
            <a:off x="2663508" y="4122387"/>
            <a:ext cx="5279888" cy="394629"/>
          </a:xfrm>
          <a:prstGeom prst="bentConnector3">
            <a:avLst>
              <a:gd name="adj1" fmla="val 50000"/>
            </a:avLst>
          </a:prstGeom>
          <a:ln w="19050">
            <a:solidFill>
              <a:schemeClr val="lt2"/>
            </a:solidFill>
            <a:tailEnd type="triangle"/>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57CD3DE0-C972-4F71-945A-7F8584BC8DB5}"/>
              </a:ext>
            </a:extLst>
          </p:cNvPr>
          <p:cNvSpPr/>
          <p:nvPr/>
        </p:nvSpPr>
        <p:spPr>
          <a:xfrm>
            <a:off x="2631108" y="5445224"/>
            <a:ext cx="32400" cy="208800"/>
          </a:xfrm>
          <a:prstGeom prst="rect">
            <a:avLst/>
          </a:prstGeom>
          <a:solidFill>
            <a:schemeClr val="lt2"/>
          </a:solidFill>
          <a:ln>
            <a:solidFill>
              <a:schemeClr val="l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err="1">
              <a:ln>
                <a:noFill/>
              </a:ln>
              <a:solidFill>
                <a:prstClr val="white"/>
              </a:solidFill>
              <a:effectLst/>
              <a:uLnTx/>
              <a:uFillTx/>
              <a:latin typeface="Arial" panose="020B0604020202020204"/>
              <a:ea typeface="+mn-ea"/>
              <a:cs typeface="+mn-cs"/>
            </a:endParaRPr>
          </a:p>
        </p:txBody>
      </p:sp>
      <p:cxnSp>
        <p:nvCxnSpPr>
          <p:cNvPr id="60" name="Connector: Elbow 59">
            <a:extLst>
              <a:ext uri="{FF2B5EF4-FFF2-40B4-BE49-F238E27FC236}">
                <a16:creationId xmlns:a16="http://schemas.microsoft.com/office/drawing/2014/main" id="{4E098BFA-DC95-4B0B-A1B9-A6DC44DF9CE8}"/>
              </a:ext>
            </a:extLst>
          </p:cNvPr>
          <p:cNvCxnSpPr>
            <a:cxnSpLocks/>
            <a:stCxn id="51" idx="3"/>
          </p:cNvCxnSpPr>
          <p:nvPr/>
        </p:nvCxnSpPr>
        <p:spPr>
          <a:xfrm>
            <a:off x="2663508" y="5549624"/>
            <a:ext cx="923294" cy="183632"/>
          </a:xfrm>
          <a:prstGeom prst="bentConnector3">
            <a:avLst>
              <a:gd name="adj1" fmla="val 50000"/>
            </a:avLst>
          </a:prstGeom>
          <a:ln w="19050">
            <a:solidFill>
              <a:schemeClr val="lt2"/>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descr="A picture containing text, device&#10;&#10;Description automatically generated">
            <a:extLst>
              <a:ext uri="{FF2B5EF4-FFF2-40B4-BE49-F238E27FC236}">
                <a16:creationId xmlns:a16="http://schemas.microsoft.com/office/drawing/2014/main" id="{6C76465F-8930-419B-85C4-29AF63B4F14A}"/>
              </a:ext>
            </a:extLst>
          </p:cNvPr>
          <p:cNvPicPr>
            <a:picLocks noChangeAspect="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2110" y="4293096"/>
            <a:ext cx="506872" cy="1167291"/>
          </a:xfrm>
          <a:prstGeom prst="rect">
            <a:avLst/>
          </a:prstGeom>
        </p:spPr>
      </p:pic>
      <p:pic>
        <p:nvPicPr>
          <p:cNvPr id="5" name="Picture 4">
            <a:extLst>
              <a:ext uri="{FF2B5EF4-FFF2-40B4-BE49-F238E27FC236}">
                <a16:creationId xmlns:a16="http://schemas.microsoft.com/office/drawing/2014/main" id="{AF92C5BD-801A-B581-4D65-F031B127F493}"/>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846" b="97674" l="4747" r="94304">
                        <a14:foregroundMark x1="26582" y1="11839" x2="26582" y2="11839"/>
                        <a14:foregroundMark x1="26582" y1="11839" x2="81646" y2="17548"/>
                        <a14:foregroundMark x1="36392" y1="6131" x2="71203" y2="5497"/>
                        <a14:foregroundMark x1="71203" y1="5497" x2="89557" y2="8034"/>
                        <a14:foregroundMark x1="89557" y1="8034" x2="97152" y2="36575"/>
                        <a14:foregroundMark x1="97152" y1="36575" x2="95253" y2="86047"/>
                        <a14:foregroundMark x1="95253" y1="86047" x2="83228" y2="97674"/>
                        <a14:foregroundMark x1="83228" y1="97674" x2="14241" y2="95772"/>
                        <a14:foregroundMark x1="14241" y1="95772" x2="8355" y2="87636"/>
                        <a14:foregroundMark x1="7265" y1="12474" x2="7278" y2="12051"/>
                        <a14:foregroundMark x1="7034" y1="19873" x2="7265" y2="12474"/>
                        <a14:foregroundMark x1="5182" y1="79281" x2="7034" y2="19873"/>
                        <a14:foregroundMark x1="5179" y1="79372" x2="5182" y2="79281"/>
                        <a14:foregroundMark x1="7278" y1="12051" x2="38291" y2="5497"/>
                        <a14:foregroundMark x1="38291" y1="5497" x2="49051" y2="6342"/>
                        <a14:foregroundMark x1="24684" y1="30867" x2="81329" y2="65328"/>
                        <a14:foregroundMark x1="84494" y1="81184" x2="69620" y2="55180"/>
                        <a14:foregroundMark x1="69620" y1="55180" x2="67405" y2="19662"/>
                        <a14:foregroundMark x1="67405" y1="19662" x2="85759" y2="19450"/>
                        <a14:foregroundMark x1="85759" y1="19450" x2="94304" y2="41860"/>
                        <a14:foregroundMark x1="94304" y1="41860" x2="85127" y2="69345"/>
                        <a14:foregroundMark x1="85127" y1="69345" x2="86392" y2="77167"/>
                        <a14:foregroundMark x1="12975" y1="3383" x2="33544" y2="1268"/>
                        <a14:foregroundMark x1="33544" y1="1268" x2="69304" y2="2960"/>
                        <a14:foregroundMark x1="89557" y1="10782" x2="82595" y2="10148"/>
                        <a14:foregroundMark x1="89241" y1="13742" x2="85443" y2="11628"/>
                        <a14:foregroundMark x1="87975" y1="5920" x2="85759" y2="6342"/>
                        <a14:foregroundMark x1="10759" y1="37209" x2="12975" y2="69133"/>
                        <a14:foregroundMark x1="12975" y1="69133" x2="26582" y2="89006"/>
                        <a14:foregroundMark x1="26582" y1="89006" x2="52848" y2="93658"/>
                        <a14:foregroundMark x1="52848" y1="93658" x2="62025" y2="83298"/>
                        <a14:foregroundMark x1="62025" y1="83298" x2="12342" y2="42283"/>
                        <a14:foregroundMark x1="12342" y1="42283" x2="12025" y2="35518"/>
                        <a14:foregroundMark x1="5063" y1="28330" x2="5063" y2="28330"/>
                        <a14:foregroundMark x1="46203" y1="97674" x2="46203" y2="97674"/>
                        <a14:foregroundMark x1="7278" y1="19873" x2="7278" y2="19873"/>
                        <a14:foregroundMark x1="6962" y1="80338" x2="6962" y2="80338"/>
                        <a14:foregroundMark x1="87658" y1="93869" x2="85759" y2="94292"/>
                        <a14:foregroundMark x1="88291" y1="90275" x2="88291" y2="90275"/>
                        <a14:foregroundMark x1="87658" y1="91755" x2="87658" y2="91755"/>
                        <a14:foregroundMark x1="89557" y1="91755" x2="89873" y2="90909"/>
                        <a14:foregroundMark x1="90190" y1="87738" x2="75000" y2="91332"/>
                        <a14:foregroundMark x1="75000" y1="91332" x2="89557" y2="87315"/>
                        <a14:foregroundMark x1="88291" y1="90909" x2="88291" y2="90909"/>
                        <a14:foregroundMark x1="86709" y1="90909" x2="86709" y2="90909"/>
                        <a14:foregroundMark x1="85443" y1="92600" x2="85443" y2="92600"/>
                        <a14:foregroundMark x1="87975" y1="90909" x2="87975" y2="90909"/>
                        <a14:foregroundMark x1="84177" y1="91543" x2="84177" y2="91543"/>
                        <a14:backgroundMark x1="8228" y1="1903" x2="8228" y2="1903"/>
                        <a14:backgroundMark x1="8228" y1="1903" x2="8228" y2="1903"/>
                        <a14:backgroundMark x1="5696" y1="81607" x2="5696" y2="81607"/>
                        <a14:backgroundMark x1="6013" y1="83298" x2="6013" y2="83298"/>
                        <a14:backgroundMark x1="6962" y1="19873" x2="6962" y2="19873"/>
                        <a14:backgroundMark x1="7278" y1="12474" x2="7278" y2="12474"/>
                        <a14:backgroundMark x1="7595" y1="80127" x2="7595" y2="80127"/>
                        <a14:backgroundMark x1="5696" y1="80550" x2="5696" y2="80550"/>
                        <a14:backgroundMark x1="5696" y1="80550" x2="5696" y2="83721"/>
                        <a14:backgroundMark x1="5696" y1="83721" x2="5380" y2="87526"/>
                        <a14:backgroundMark x1="5696" y1="79915" x2="3165" y2="79915"/>
                        <a14:backgroundMark x1="6962" y1="80338" x2="6962" y2="80338"/>
                        <a14:backgroundMark x1="5696" y1="79281" x2="5696" y2="79281"/>
                      </a14:backgroundRemoval>
                    </a14:imgEffect>
                  </a14:imgLayer>
                </a14:imgProps>
              </a:ext>
            </a:extLst>
          </a:blip>
          <a:stretch>
            <a:fillRect/>
          </a:stretch>
        </p:blipFill>
        <p:spPr>
          <a:xfrm>
            <a:off x="1431713" y="5733256"/>
            <a:ext cx="357414" cy="535027"/>
          </a:xfrm>
          <a:prstGeom prst="rect">
            <a:avLst/>
          </a:prstGeom>
        </p:spPr>
      </p:pic>
    </p:spTree>
    <p:extLst>
      <p:ext uri="{BB962C8B-B14F-4D97-AF65-F5344CB8AC3E}">
        <p14:creationId xmlns:p14="http://schemas.microsoft.com/office/powerpoint/2010/main" val="1564060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anim calcmode="lin" valueType="num">
                                      <p:cBhvr>
                                        <p:cTn id="13" dur="1000" fill="hold"/>
                                        <p:tgtEl>
                                          <p:spTgt spid="37"/>
                                        </p:tgtEl>
                                        <p:attrNameLst>
                                          <p:attrName>ppt_x</p:attrName>
                                        </p:attrNameLst>
                                      </p:cBhvr>
                                      <p:tavLst>
                                        <p:tav tm="0">
                                          <p:val>
                                            <p:strVal val="#ppt_x"/>
                                          </p:val>
                                        </p:tav>
                                        <p:tav tm="100000">
                                          <p:val>
                                            <p:strVal val="#ppt_x"/>
                                          </p:val>
                                        </p:tav>
                                      </p:tavLst>
                                    </p:anim>
                                    <p:anim calcmode="lin" valueType="num">
                                      <p:cBhvr>
                                        <p:cTn id="14" dur="1000" fill="hold"/>
                                        <p:tgtEl>
                                          <p:spTgt spid="3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1000"/>
                                        <p:tgtEl>
                                          <p:spTgt spid="55"/>
                                        </p:tgtEl>
                                      </p:cBhvr>
                                    </p:animEffect>
                                    <p:anim calcmode="lin" valueType="num">
                                      <p:cBhvr>
                                        <p:cTn id="23" dur="1000" fill="hold"/>
                                        <p:tgtEl>
                                          <p:spTgt spid="55"/>
                                        </p:tgtEl>
                                        <p:attrNameLst>
                                          <p:attrName>ppt_x</p:attrName>
                                        </p:attrNameLst>
                                      </p:cBhvr>
                                      <p:tavLst>
                                        <p:tav tm="0">
                                          <p:val>
                                            <p:strVal val="#ppt_x"/>
                                          </p:val>
                                        </p:tav>
                                        <p:tav tm="100000">
                                          <p:val>
                                            <p:strVal val="#ppt_x"/>
                                          </p:val>
                                        </p:tav>
                                      </p:tavLst>
                                    </p:anim>
                                    <p:anim calcmode="lin" valueType="num">
                                      <p:cBhvr>
                                        <p:cTn id="24" dur="1000" fill="hold"/>
                                        <p:tgtEl>
                                          <p:spTgt spid="5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1000"/>
                                        <p:tgtEl>
                                          <p:spTgt spid="58"/>
                                        </p:tgtEl>
                                      </p:cBhvr>
                                    </p:animEffect>
                                    <p:anim calcmode="lin" valueType="num">
                                      <p:cBhvr>
                                        <p:cTn id="28" dur="1000" fill="hold"/>
                                        <p:tgtEl>
                                          <p:spTgt spid="58"/>
                                        </p:tgtEl>
                                        <p:attrNameLst>
                                          <p:attrName>ppt_x</p:attrName>
                                        </p:attrNameLst>
                                      </p:cBhvr>
                                      <p:tavLst>
                                        <p:tav tm="0">
                                          <p:val>
                                            <p:strVal val="#ppt_x"/>
                                          </p:val>
                                        </p:tav>
                                        <p:tav tm="100000">
                                          <p:val>
                                            <p:strVal val="#ppt_x"/>
                                          </p:val>
                                        </p:tav>
                                      </p:tavLst>
                                    </p:anim>
                                    <p:anim calcmode="lin" valueType="num">
                                      <p:cBhvr>
                                        <p:cTn id="29" dur="1000" fill="hold"/>
                                        <p:tgtEl>
                                          <p:spTgt spid="5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fade">
                                      <p:cBhvr>
                                        <p:cTn id="32" dur="1000"/>
                                        <p:tgtEl>
                                          <p:spTgt spid="65"/>
                                        </p:tgtEl>
                                      </p:cBhvr>
                                    </p:animEffect>
                                    <p:anim calcmode="lin" valueType="num">
                                      <p:cBhvr>
                                        <p:cTn id="33" dur="1000" fill="hold"/>
                                        <p:tgtEl>
                                          <p:spTgt spid="65"/>
                                        </p:tgtEl>
                                        <p:attrNameLst>
                                          <p:attrName>ppt_x</p:attrName>
                                        </p:attrNameLst>
                                      </p:cBhvr>
                                      <p:tavLst>
                                        <p:tav tm="0">
                                          <p:val>
                                            <p:strVal val="#ppt_x"/>
                                          </p:val>
                                        </p:tav>
                                        <p:tav tm="100000">
                                          <p:val>
                                            <p:strVal val="#ppt_x"/>
                                          </p:val>
                                        </p:tav>
                                      </p:tavLst>
                                    </p:anim>
                                    <p:anim calcmode="lin" valueType="num">
                                      <p:cBhvr>
                                        <p:cTn id="34" dur="1000" fill="hold"/>
                                        <p:tgtEl>
                                          <p:spTgt spid="6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fade">
                                      <p:cBhvr>
                                        <p:cTn id="52" dur="1000"/>
                                        <p:tgtEl>
                                          <p:spTgt spid="56"/>
                                        </p:tgtEl>
                                      </p:cBhvr>
                                    </p:animEffect>
                                    <p:anim calcmode="lin" valueType="num">
                                      <p:cBhvr>
                                        <p:cTn id="53" dur="1000" fill="hold"/>
                                        <p:tgtEl>
                                          <p:spTgt spid="56"/>
                                        </p:tgtEl>
                                        <p:attrNameLst>
                                          <p:attrName>ppt_x</p:attrName>
                                        </p:attrNameLst>
                                      </p:cBhvr>
                                      <p:tavLst>
                                        <p:tav tm="0">
                                          <p:val>
                                            <p:strVal val="#ppt_x"/>
                                          </p:val>
                                        </p:tav>
                                        <p:tav tm="100000">
                                          <p:val>
                                            <p:strVal val="#ppt_x"/>
                                          </p:val>
                                        </p:tav>
                                      </p:tavLst>
                                    </p:anim>
                                    <p:anim calcmode="lin" valueType="num">
                                      <p:cBhvr>
                                        <p:cTn id="54" dur="1000" fill="hold"/>
                                        <p:tgtEl>
                                          <p:spTgt spid="5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1000"/>
                                        <p:tgtEl>
                                          <p:spTgt spid="51"/>
                                        </p:tgtEl>
                                      </p:cBhvr>
                                    </p:animEffect>
                                    <p:anim calcmode="lin" valueType="num">
                                      <p:cBhvr>
                                        <p:cTn id="58" dur="1000" fill="hold"/>
                                        <p:tgtEl>
                                          <p:spTgt spid="51"/>
                                        </p:tgtEl>
                                        <p:attrNameLst>
                                          <p:attrName>ppt_x</p:attrName>
                                        </p:attrNameLst>
                                      </p:cBhvr>
                                      <p:tavLst>
                                        <p:tav tm="0">
                                          <p:val>
                                            <p:strVal val="#ppt_x"/>
                                          </p:val>
                                        </p:tav>
                                        <p:tav tm="100000">
                                          <p:val>
                                            <p:strVal val="#ppt_x"/>
                                          </p:val>
                                        </p:tav>
                                      </p:tavLst>
                                    </p:anim>
                                    <p:anim calcmode="lin" valueType="num">
                                      <p:cBhvr>
                                        <p:cTn id="59" dur="1000" fill="hold"/>
                                        <p:tgtEl>
                                          <p:spTgt spid="51"/>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1000"/>
                                        <p:tgtEl>
                                          <p:spTgt spid="60"/>
                                        </p:tgtEl>
                                      </p:cBhvr>
                                    </p:animEffect>
                                    <p:anim calcmode="lin" valueType="num">
                                      <p:cBhvr>
                                        <p:cTn id="63" dur="1000" fill="hold"/>
                                        <p:tgtEl>
                                          <p:spTgt spid="60"/>
                                        </p:tgtEl>
                                        <p:attrNameLst>
                                          <p:attrName>ppt_x</p:attrName>
                                        </p:attrNameLst>
                                      </p:cBhvr>
                                      <p:tavLst>
                                        <p:tav tm="0">
                                          <p:val>
                                            <p:strVal val="#ppt_x"/>
                                          </p:val>
                                        </p:tav>
                                        <p:tav tm="100000">
                                          <p:val>
                                            <p:strVal val="#ppt_x"/>
                                          </p:val>
                                        </p:tav>
                                      </p:tavLst>
                                    </p:anim>
                                    <p:anim calcmode="lin" valueType="num">
                                      <p:cBhvr>
                                        <p:cTn id="64" dur="1000" fill="hold"/>
                                        <p:tgtEl>
                                          <p:spTgt spid="60"/>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0"/>
                                        <p:tgtEl>
                                          <p:spTgt spid="11"/>
                                        </p:tgtEl>
                                      </p:cBhvr>
                                    </p:animEffect>
                                    <p:anim calcmode="lin" valueType="num">
                                      <p:cBhvr>
                                        <p:cTn id="68" dur="1000" fill="hold"/>
                                        <p:tgtEl>
                                          <p:spTgt spid="11"/>
                                        </p:tgtEl>
                                        <p:attrNameLst>
                                          <p:attrName>ppt_x</p:attrName>
                                        </p:attrNameLst>
                                      </p:cBhvr>
                                      <p:tavLst>
                                        <p:tav tm="0">
                                          <p:val>
                                            <p:strVal val="#ppt_x"/>
                                          </p:val>
                                        </p:tav>
                                        <p:tav tm="100000">
                                          <p:val>
                                            <p:strVal val="#ppt_x"/>
                                          </p:val>
                                        </p:tav>
                                      </p:tavLst>
                                    </p:anim>
                                    <p:anim calcmode="lin" valueType="num">
                                      <p:cBhvr>
                                        <p:cTn id="69" dur="1000" fill="hold"/>
                                        <p:tgtEl>
                                          <p:spTgt spid="11"/>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fade">
                                      <p:cBhvr>
                                        <p:cTn id="72" dur="1000"/>
                                        <p:tgtEl>
                                          <p:spTgt spid="5"/>
                                        </p:tgtEl>
                                      </p:cBhvr>
                                    </p:animEffect>
                                    <p:anim calcmode="lin" valueType="num">
                                      <p:cBhvr>
                                        <p:cTn id="73" dur="1000" fill="hold"/>
                                        <p:tgtEl>
                                          <p:spTgt spid="5"/>
                                        </p:tgtEl>
                                        <p:attrNameLst>
                                          <p:attrName>ppt_x</p:attrName>
                                        </p:attrNameLst>
                                      </p:cBhvr>
                                      <p:tavLst>
                                        <p:tav tm="0">
                                          <p:val>
                                            <p:strVal val="#ppt_x"/>
                                          </p:val>
                                        </p:tav>
                                        <p:tav tm="100000">
                                          <p:val>
                                            <p:strVal val="#ppt_x"/>
                                          </p:val>
                                        </p:tav>
                                      </p:tavLst>
                                    </p:anim>
                                    <p:anim calcmode="lin" valueType="num">
                                      <p:cBhvr>
                                        <p:cTn id="74" dur="1000" fill="hold"/>
                                        <p:tgtEl>
                                          <p:spTgt spid="5"/>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79"/>
                                        </p:tgtEl>
                                        <p:attrNameLst>
                                          <p:attrName>style.visibility</p:attrName>
                                        </p:attrNameLst>
                                      </p:cBhvr>
                                      <p:to>
                                        <p:strVal val="visible"/>
                                      </p:to>
                                    </p:set>
                                    <p:animEffect transition="in" filter="fade">
                                      <p:cBhvr>
                                        <p:cTn id="77" dur="1000"/>
                                        <p:tgtEl>
                                          <p:spTgt spid="79"/>
                                        </p:tgtEl>
                                      </p:cBhvr>
                                    </p:animEffect>
                                    <p:anim calcmode="lin" valueType="num">
                                      <p:cBhvr>
                                        <p:cTn id="78" dur="1000" fill="hold"/>
                                        <p:tgtEl>
                                          <p:spTgt spid="79"/>
                                        </p:tgtEl>
                                        <p:attrNameLst>
                                          <p:attrName>ppt_x</p:attrName>
                                        </p:attrNameLst>
                                      </p:cBhvr>
                                      <p:tavLst>
                                        <p:tav tm="0">
                                          <p:val>
                                            <p:strVal val="#ppt_x"/>
                                          </p:val>
                                        </p:tav>
                                        <p:tav tm="100000">
                                          <p:val>
                                            <p:strVal val="#ppt_x"/>
                                          </p:val>
                                        </p:tav>
                                      </p:tavLst>
                                    </p:anim>
                                    <p:anim calcmode="lin" valueType="num">
                                      <p:cBhvr>
                                        <p:cTn id="79" dur="1000" fill="hold"/>
                                        <p:tgtEl>
                                          <p:spTgt spid="79"/>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57"/>
                                        </p:tgtEl>
                                        <p:attrNameLst>
                                          <p:attrName>style.visibility</p:attrName>
                                        </p:attrNameLst>
                                      </p:cBhvr>
                                      <p:to>
                                        <p:strVal val="visible"/>
                                      </p:to>
                                    </p:set>
                                    <p:animEffect transition="in" filter="fade">
                                      <p:cBhvr>
                                        <p:cTn id="82" dur="1000"/>
                                        <p:tgtEl>
                                          <p:spTgt spid="57"/>
                                        </p:tgtEl>
                                      </p:cBhvr>
                                    </p:animEffect>
                                    <p:anim calcmode="lin" valueType="num">
                                      <p:cBhvr>
                                        <p:cTn id="83" dur="1000" fill="hold"/>
                                        <p:tgtEl>
                                          <p:spTgt spid="57"/>
                                        </p:tgtEl>
                                        <p:attrNameLst>
                                          <p:attrName>ppt_x</p:attrName>
                                        </p:attrNameLst>
                                      </p:cBhvr>
                                      <p:tavLst>
                                        <p:tav tm="0">
                                          <p:val>
                                            <p:strVal val="#ppt_x"/>
                                          </p:val>
                                        </p:tav>
                                        <p:tav tm="100000">
                                          <p:val>
                                            <p:strVal val="#ppt_x"/>
                                          </p:val>
                                        </p:tav>
                                      </p:tavLst>
                                    </p:anim>
                                    <p:anim calcmode="lin" valueType="num">
                                      <p:cBhvr>
                                        <p:cTn id="8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53"/>
                                        </p:tgtEl>
                                        <p:attrNameLst>
                                          <p:attrName>style.visibility</p:attrName>
                                        </p:attrNameLst>
                                      </p:cBhvr>
                                      <p:to>
                                        <p:strVal val="visible"/>
                                      </p:to>
                                    </p:set>
                                    <p:animEffect transition="in" filter="fade">
                                      <p:cBhvr>
                                        <p:cTn id="89" dur="1000"/>
                                        <p:tgtEl>
                                          <p:spTgt spid="53"/>
                                        </p:tgtEl>
                                      </p:cBhvr>
                                    </p:animEffect>
                                    <p:anim calcmode="lin" valueType="num">
                                      <p:cBhvr>
                                        <p:cTn id="90" dur="1000" fill="hold"/>
                                        <p:tgtEl>
                                          <p:spTgt spid="53"/>
                                        </p:tgtEl>
                                        <p:attrNameLst>
                                          <p:attrName>ppt_x</p:attrName>
                                        </p:attrNameLst>
                                      </p:cBhvr>
                                      <p:tavLst>
                                        <p:tav tm="0">
                                          <p:val>
                                            <p:strVal val="#ppt_x"/>
                                          </p:val>
                                        </p:tav>
                                        <p:tav tm="100000">
                                          <p:val>
                                            <p:strVal val="#ppt_x"/>
                                          </p:val>
                                        </p:tav>
                                      </p:tavLst>
                                    </p:anim>
                                    <p:anim calcmode="lin" valueType="num">
                                      <p:cBhvr>
                                        <p:cTn id="91" dur="1000" fill="hold"/>
                                        <p:tgtEl>
                                          <p:spTgt spid="53"/>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1000"/>
                                        <p:tgtEl>
                                          <p:spTgt spid="28"/>
                                        </p:tgtEl>
                                      </p:cBhvr>
                                    </p:animEffect>
                                    <p:anim calcmode="lin" valueType="num">
                                      <p:cBhvr>
                                        <p:cTn id="95" dur="1000" fill="hold"/>
                                        <p:tgtEl>
                                          <p:spTgt spid="28"/>
                                        </p:tgtEl>
                                        <p:attrNameLst>
                                          <p:attrName>ppt_x</p:attrName>
                                        </p:attrNameLst>
                                      </p:cBhvr>
                                      <p:tavLst>
                                        <p:tav tm="0">
                                          <p:val>
                                            <p:strVal val="#ppt_x"/>
                                          </p:val>
                                        </p:tav>
                                        <p:tav tm="100000">
                                          <p:val>
                                            <p:strVal val="#ppt_x"/>
                                          </p:val>
                                        </p:tav>
                                      </p:tavLst>
                                    </p:anim>
                                    <p:anim calcmode="lin" valueType="num">
                                      <p:cBhvr>
                                        <p:cTn id="96" dur="1000" fill="hold"/>
                                        <p:tgtEl>
                                          <p:spTgt spid="28"/>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0"/>
                                  </p:stCondLst>
                                  <p:childTnLst>
                                    <p:set>
                                      <p:cBhvr>
                                        <p:cTn id="98" dur="1" fill="hold">
                                          <p:stCondLst>
                                            <p:cond delay="0"/>
                                          </p:stCondLst>
                                        </p:cTn>
                                        <p:tgtEl>
                                          <p:spTgt spid="73"/>
                                        </p:tgtEl>
                                        <p:attrNameLst>
                                          <p:attrName>style.visibility</p:attrName>
                                        </p:attrNameLst>
                                      </p:cBhvr>
                                      <p:to>
                                        <p:strVal val="visible"/>
                                      </p:to>
                                    </p:set>
                                    <p:animEffect transition="in" filter="fade">
                                      <p:cBhvr>
                                        <p:cTn id="99" dur="1000"/>
                                        <p:tgtEl>
                                          <p:spTgt spid="73"/>
                                        </p:tgtEl>
                                      </p:cBhvr>
                                    </p:animEffect>
                                    <p:anim calcmode="lin" valueType="num">
                                      <p:cBhvr>
                                        <p:cTn id="100" dur="1000" fill="hold"/>
                                        <p:tgtEl>
                                          <p:spTgt spid="73"/>
                                        </p:tgtEl>
                                        <p:attrNameLst>
                                          <p:attrName>ppt_x</p:attrName>
                                        </p:attrNameLst>
                                      </p:cBhvr>
                                      <p:tavLst>
                                        <p:tav tm="0">
                                          <p:val>
                                            <p:strVal val="#ppt_x"/>
                                          </p:val>
                                        </p:tav>
                                        <p:tav tm="100000">
                                          <p:val>
                                            <p:strVal val="#ppt_x"/>
                                          </p:val>
                                        </p:tav>
                                      </p:tavLst>
                                    </p:anim>
                                    <p:anim calcmode="lin" valueType="num">
                                      <p:cBhvr>
                                        <p:cTn id="101" dur="1000" fill="hold"/>
                                        <p:tgtEl>
                                          <p:spTgt spid="73"/>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59"/>
                                        </p:tgtEl>
                                        <p:attrNameLst>
                                          <p:attrName>style.visibility</p:attrName>
                                        </p:attrNameLst>
                                      </p:cBhvr>
                                      <p:to>
                                        <p:strVal val="visible"/>
                                      </p:to>
                                    </p:set>
                                    <p:animEffect transition="in" filter="fade">
                                      <p:cBhvr>
                                        <p:cTn id="104" dur="1000"/>
                                        <p:tgtEl>
                                          <p:spTgt spid="59"/>
                                        </p:tgtEl>
                                      </p:cBhvr>
                                    </p:animEffect>
                                    <p:anim calcmode="lin" valueType="num">
                                      <p:cBhvr>
                                        <p:cTn id="105" dur="1000" fill="hold"/>
                                        <p:tgtEl>
                                          <p:spTgt spid="59"/>
                                        </p:tgtEl>
                                        <p:attrNameLst>
                                          <p:attrName>ppt_x</p:attrName>
                                        </p:attrNameLst>
                                      </p:cBhvr>
                                      <p:tavLst>
                                        <p:tav tm="0">
                                          <p:val>
                                            <p:strVal val="#ppt_x"/>
                                          </p:val>
                                        </p:tav>
                                        <p:tav tm="100000">
                                          <p:val>
                                            <p:strVal val="#ppt_x"/>
                                          </p:val>
                                        </p:tav>
                                      </p:tavLst>
                                    </p:anim>
                                    <p:anim calcmode="lin" valueType="num">
                                      <p:cBhvr>
                                        <p:cTn id="106" dur="1000" fill="hold"/>
                                        <p:tgtEl>
                                          <p:spTgt spid="59"/>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61"/>
                                        </p:tgtEl>
                                        <p:attrNameLst>
                                          <p:attrName>style.visibility</p:attrName>
                                        </p:attrNameLst>
                                      </p:cBhvr>
                                      <p:to>
                                        <p:strVal val="visible"/>
                                      </p:to>
                                    </p:set>
                                    <p:animEffect transition="in" filter="fade">
                                      <p:cBhvr>
                                        <p:cTn id="109" dur="1000"/>
                                        <p:tgtEl>
                                          <p:spTgt spid="61"/>
                                        </p:tgtEl>
                                      </p:cBhvr>
                                    </p:animEffect>
                                    <p:anim calcmode="lin" valueType="num">
                                      <p:cBhvr>
                                        <p:cTn id="110" dur="1000" fill="hold"/>
                                        <p:tgtEl>
                                          <p:spTgt spid="61"/>
                                        </p:tgtEl>
                                        <p:attrNameLst>
                                          <p:attrName>ppt_x</p:attrName>
                                        </p:attrNameLst>
                                      </p:cBhvr>
                                      <p:tavLst>
                                        <p:tav tm="0">
                                          <p:val>
                                            <p:strVal val="#ppt_x"/>
                                          </p:val>
                                        </p:tav>
                                        <p:tav tm="100000">
                                          <p:val>
                                            <p:strVal val="#ppt_x"/>
                                          </p:val>
                                        </p:tav>
                                      </p:tavLst>
                                    </p:anim>
                                    <p:anim calcmode="lin" valueType="num">
                                      <p:cBhvr>
                                        <p:cTn id="111" dur="1000" fill="hold"/>
                                        <p:tgtEl>
                                          <p:spTgt spid="61"/>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62"/>
                                        </p:tgtEl>
                                        <p:attrNameLst>
                                          <p:attrName>style.visibility</p:attrName>
                                        </p:attrNameLst>
                                      </p:cBhvr>
                                      <p:to>
                                        <p:strVal val="visible"/>
                                      </p:to>
                                    </p:set>
                                    <p:animEffect transition="in" filter="fade">
                                      <p:cBhvr>
                                        <p:cTn id="114" dur="1000"/>
                                        <p:tgtEl>
                                          <p:spTgt spid="62"/>
                                        </p:tgtEl>
                                      </p:cBhvr>
                                    </p:animEffect>
                                    <p:anim calcmode="lin" valueType="num">
                                      <p:cBhvr>
                                        <p:cTn id="115" dur="1000" fill="hold"/>
                                        <p:tgtEl>
                                          <p:spTgt spid="62"/>
                                        </p:tgtEl>
                                        <p:attrNameLst>
                                          <p:attrName>ppt_x</p:attrName>
                                        </p:attrNameLst>
                                      </p:cBhvr>
                                      <p:tavLst>
                                        <p:tav tm="0">
                                          <p:val>
                                            <p:strVal val="#ppt_x"/>
                                          </p:val>
                                        </p:tav>
                                        <p:tav tm="100000">
                                          <p:val>
                                            <p:strVal val="#ppt_x"/>
                                          </p:val>
                                        </p:tav>
                                      </p:tavLst>
                                    </p:anim>
                                    <p:anim calcmode="lin" valueType="num">
                                      <p:cBhvr>
                                        <p:cTn id="116" dur="1000" fill="hold"/>
                                        <p:tgtEl>
                                          <p:spTgt spid="62"/>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54"/>
                                        </p:tgtEl>
                                        <p:attrNameLst>
                                          <p:attrName>style.visibility</p:attrName>
                                        </p:attrNameLst>
                                      </p:cBhvr>
                                      <p:to>
                                        <p:strVal val="visible"/>
                                      </p:to>
                                    </p:set>
                                    <p:animEffect transition="in" filter="fade">
                                      <p:cBhvr>
                                        <p:cTn id="119" dur="1000"/>
                                        <p:tgtEl>
                                          <p:spTgt spid="54"/>
                                        </p:tgtEl>
                                      </p:cBhvr>
                                    </p:animEffect>
                                    <p:anim calcmode="lin" valueType="num">
                                      <p:cBhvr>
                                        <p:cTn id="120" dur="1000" fill="hold"/>
                                        <p:tgtEl>
                                          <p:spTgt spid="54"/>
                                        </p:tgtEl>
                                        <p:attrNameLst>
                                          <p:attrName>ppt_x</p:attrName>
                                        </p:attrNameLst>
                                      </p:cBhvr>
                                      <p:tavLst>
                                        <p:tav tm="0">
                                          <p:val>
                                            <p:strVal val="#ppt_x"/>
                                          </p:val>
                                        </p:tav>
                                        <p:tav tm="100000">
                                          <p:val>
                                            <p:strVal val="#ppt_x"/>
                                          </p:val>
                                        </p:tav>
                                      </p:tavLst>
                                    </p:anim>
                                    <p:anim calcmode="lin" valueType="num">
                                      <p:cBhvr>
                                        <p:cTn id="121" dur="1000" fill="hold"/>
                                        <p:tgtEl>
                                          <p:spTgt spid="54"/>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74"/>
                                        </p:tgtEl>
                                        <p:attrNameLst>
                                          <p:attrName>style.visibility</p:attrName>
                                        </p:attrNameLst>
                                      </p:cBhvr>
                                      <p:to>
                                        <p:strVal val="visible"/>
                                      </p:to>
                                    </p:set>
                                    <p:animEffect transition="in" filter="fade">
                                      <p:cBhvr>
                                        <p:cTn id="124" dur="1000"/>
                                        <p:tgtEl>
                                          <p:spTgt spid="74"/>
                                        </p:tgtEl>
                                      </p:cBhvr>
                                    </p:animEffect>
                                    <p:anim calcmode="lin" valueType="num">
                                      <p:cBhvr>
                                        <p:cTn id="125" dur="1000" fill="hold"/>
                                        <p:tgtEl>
                                          <p:spTgt spid="74"/>
                                        </p:tgtEl>
                                        <p:attrNameLst>
                                          <p:attrName>ppt_x</p:attrName>
                                        </p:attrNameLst>
                                      </p:cBhvr>
                                      <p:tavLst>
                                        <p:tav tm="0">
                                          <p:val>
                                            <p:strVal val="#ppt_x"/>
                                          </p:val>
                                        </p:tav>
                                        <p:tav tm="100000">
                                          <p:val>
                                            <p:strVal val="#ppt_x"/>
                                          </p:val>
                                        </p:tav>
                                      </p:tavLst>
                                    </p:anim>
                                    <p:anim calcmode="lin" valueType="num">
                                      <p:cBhvr>
                                        <p:cTn id="126" dur="1000" fill="hold"/>
                                        <p:tgtEl>
                                          <p:spTgt spid="74"/>
                                        </p:tgtEl>
                                        <p:attrNameLst>
                                          <p:attrName>ppt_y</p:attrName>
                                        </p:attrNameLst>
                                      </p:cBhvr>
                                      <p:tavLst>
                                        <p:tav tm="0">
                                          <p:val>
                                            <p:strVal val="#ppt_y+.1"/>
                                          </p:val>
                                        </p:tav>
                                        <p:tav tm="100000">
                                          <p:val>
                                            <p:strVal val="#ppt_y"/>
                                          </p:val>
                                        </p:tav>
                                      </p:tavLst>
                                    </p:anim>
                                  </p:childTnLst>
                                </p:cTn>
                              </p:par>
                              <p:par>
                                <p:cTn id="127" presetID="42" presetClass="entr" presetSubtype="0" fill="hold" nodeType="withEffect">
                                  <p:stCondLst>
                                    <p:cond delay="0"/>
                                  </p:stCondLst>
                                  <p:childTnLst>
                                    <p:set>
                                      <p:cBhvr>
                                        <p:cTn id="128" dur="1" fill="hold">
                                          <p:stCondLst>
                                            <p:cond delay="0"/>
                                          </p:stCondLst>
                                        </p:cTn>
                                        <p:tgtEl>
                                          <p:spTgt spid="87"/>
                                        </p:tgtEl>
                                        <p:attrNameLst>
                                          <p:attrName>style.visibility</p:attrName>
                                        </p:attrNameLst>
                                      </p:cBhvr>
                                      <p:to>
                                        <p:strVal val="visible"/>
                                      </p:to>
                                    </p:set>
                                    <p:animEffect transition="in" filter="fade">
                                      <p:cBhvr>
                                        <p:cTn id="129" dur="1000"/>
                                        <p:tgtEl>
                                          <p:spTgt spid="87"/>
                                        </p:tgtEl>
                                      </p:cBhvr>
                                    </p:animEffect>
                                    <p:anim calcmode="lin" valueType="num">
                                      <p:cBhvr>
                                        <p:cTn id="130" dur="1000" fill="hold"/>
                                        <p:tgtEl>
                                          <p:spTgt spid="87"/>
                                        </p:tgtEl>
                                        <p:attrNameLst>
                                          <p:attrName>ppt_x</p:attrName>
                                        </p:attrNameLst>
                                      </p:cBhvr>
                                      <p:tavLst>
                                        <p:tav tm="0">
                                          <p:val>
                                            <p:strVal val="#ppt_x"/>
                                          </p:val>
                                        </p:tav>
                                        <p:tav tm="100000">
                                          <p:val>
                                            <p:strVal val="#ppt_x"/>
                                          </p:val>
                                        </p:tav>
                                      </p:tavLst>
                                    </p:anim>
                                    <p:anim calcmode="lin" valueType="num">
                                      <p:cBhvr>
                                        <p:cTn id="131" dur="1000" fill="hold"/>
                                        <p:tgtEl>
                                          <p:spTgt spid="87"/>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66"/>
                                        </p:tgtEl>
                                        <p:attrNameLst>
                                          <p:attrName>style.visibility</p:attrName>
                                        </p:attrNameLst>
                                      </p:cBhvr>
                                      <p:to>
                                        <p:strVal val="visible"/>
                                      </p:to>
                                    </p:set>
                                    <p:animEffect transition="in" filter="fade">
                                      <p:cBhvr>
                                        <p:cTn id="134" dur="1000"/>
                                        <p:tgtEl>
                                          <p:spTgt spid="66"/>
                                        </p:tgtEl>
                                      </p:cBhvr>
                                    </p:animEffect>
                                    <p:anim calcmode="lin" valueType="num">
                                      <p:cBhvr>
                                        <p:cTn id="135" dur="1000" fill="hold"/>
                                        <p:tgtEl>
                                          <p:spTgt spid="66"/>
                                        </p:tgtEl>
                                        <p:attrNameLst>
                                          <p:attrName>ppt_x</p:attrName>
                                        </p:attrNameLst>
                                      </p:cBhvr>
                                      <p:tavLst>
                                        <p:tav tm="0">
                                          <p:val>
                                            <p:strVal val="#ppt_x"/>
                                          </p:val>
                                        </p:tav>
                                        <p:tav tm="100000">
                                          <p:val>
                                            <p:strVal val="#ppt_x"/>
                                          </p:val>
                                        </p:tav>
                                      </p:tavLst>
                                    </p:anim>
                                    <p:anim calcmode="lin" valueType="num">
                                      <p:cBhvr>
                                        <p:cTn id="136" dur="1000" fill="hold"/>
                                        <p:tgtEl>
                                          <p:spTgt spid="66"/>
                                        </p:tgtEl>
                                        <p:attrNameLst>
                                          <p:attrName>ppt_y</p:attrName>
                                        </p:attrNameLst>
                                      </p:cBhvr>
                                      <p:tavLst>
                                        <p:tav tm="0">
                                          <p:val>
                                            <p:strVal val="#ppt_y+.1"/>
                                          </p:val>
                                        </p:tav>
                                        <p:tav tm="100000">
                                          <p:val>
                                            <p:strVal val="#ppt_y"/>
                                          </p:val>
                                        </p:tav>
                                      </p:tavLst>
                                    </p:anim>
                                  </p:childTnLst>
                                </p:cTn>
                              </p:par>
                              <p:par>
                                <p:cTn id="137" presetID="42" presetClass="entr" presetSubtype="0" fill="hold" nodeType="withEffect">
                                  <p:stCondLst>
                                    <p:cond delay="0"/>
                                  </p:stCondLst>
                                  <p:childTnLst>
                                    <p:set>
                                      <p:cBhvr>
                                        <p:cTn id="138" dur="1" fill="hold">
                                          <p:stCondLst>
                                            <p:cond delay="0"/>
                                          </p:stCondLst>
                                        </p:cTn>
                                        <p:tgtEl>
                                          <p:spTgt spid="13"/>
                                        </p:tgtEl>
                                        <p:attrNameLst>
                                          <p:attrName>style.visibility</p:attrName>
                                        </p:attrNameLst>
                                      </p:cBhvr>
                                      <p:to>
                                        <p:strVal val="visible"/>
                                      </p:to>
                                    </p:set>
                                    <p:animEffect transition="in" filter="fade">
                                      <p:cBhvr>
                                        <p:cTn id="139" dur="1000"/>
                                        <p:tgtEl>
                                          <p:spTgt spid="13"/>
                                        </p:tgtEl>
                                      </p:cBhvr>
                                    </p:animEffect>
                                    <p:anim calcmode="lin" valueType="num">
                                      <p:cBhvr>
                                        <p:cTn id="140" dur="1000" fill="hold"/>
                                        <p:tgtEl>
                                          <p:spTgt spid="13"/>
                                        </p:tgtEl>
                                        <p:attrNameLst>
                                          <p:attrName>ppt_x</p:attrName>
                                        </p:attrNameLst>
                                      </p:cBhvr>
                                      <p:tavLst>
                                        <p:tav tm="0">
                                          <p:val>
                                            <p:strVal val="#ppt_x"/>
                                          </p:val>
                                        </p:tav>
                                        <p:tav tm="100000">
                                          <p:val>
                                            <p:strVal val="#ppt_x"/>
                                          </p:val>
                                        </p:tav>
                                      </p:tavLst>
                                    </p:anim>
                                    <p:anim calcmode="lin" valueType="num">
                                      <p:cBhvr>
                                        <p:cTn id="141" dur="1000" fill="hold"/>
                                        <p:tgtEl>
                                          <p:spTgt spid="13"/>
                                        </p:tgtEl>
                                        <p:attrNameLst>
                                          <p:attrName>ppt_y</p:attrName>
                                        </p:attrNameLst>
                                      </p:cBhvr>
                                      <p:tavLst>
                                        <p:tav tm="0">
                                          <p:val>
                                            <p:strVal val="#ppt_y+.1"/>
                                          </p:val>
                                        </p:tav>
                                        <p:tav tm="100000">
                                          <p:val>
                                            <p:strVal val="#ppt_y"/>
                                          </p:val>
                                        </p:tav>
                                      </p:tavLst>
                                    </p:anim>
                                  </p:childTnLst>
                                </p:cTn>
                              </p:par>
                              <p:par>
                                <p:cTn id="142" presetID="42" presetClass="entr" presetSubtype="0" fill="hold" nodeType="withEffect">
                                  <p:stCondLst>
                                    <p:cond delay="0"/>
                                  </p:stCondLst>
                                  <p:childTnLst>
                                    <p:set>
                                      <p:cBhvr>
                                        <p:cTn id="143" dur="1" fill="hold">
                                          <p:stCondLst>
                                            <p:cond delay="0"/>
                                          </p:stCondLst>
                                        </p:cTn>
                                        <p:tgtEl>
                                          <p:spTgt spid="93"/>
                                        </p:tgtEl>
                                        <p:attrNameLst>
                                          <p:attrName>style.visibility</p:attrName>
                                        </p:attrNameLst>
                                      </p:cBhvr>
                                      <p:to>
                                        <p:strVal val="visible"/>
                                      </p:to>
                                    </p:set>
                                    <p:animEffect transition="in" filter="fade">
                                      <p:cBhvr>
                                        <p:cTn id="144" dur="1000"/>
                                        <p:tgtEl>
                                          <p:spTgt spid="93"/>
                                        </p:tgtEl>
                                      </p:cBhvr>
                                    </p:animEffect>
                                    <p:anim calcmode="lin" valueType="num">
                                      <p:cBhvr>
                                        <p:cTn id="145" dur="1000" fill="hold"/>
                                        <p:tgtEl>
                                          <p:spTgt spid="93"/>
                                        </p:tgtEl>
                                        <p:attrNameLst>
                                          <p:attrName>ppt_x</p:attrName>
                                        </p:attrNameLst>
                                      </p:cBhvr>
                                      <p:tavLst>
                                        <p:tav tm="0">
                                          <p:val>
                                            <p:strVal val="#ppt_x"/>
                                          </p:val>
                                        </p:tav>
                                        <p:tav tm="100000">
                                          <p:val>
                                            <p:strVal val="#ppt_x"/>
                                          </p:val>
                                        </p:tav>
                                      </p:tavLst>
                                    </p:anim>
                                    <p:anim calcmode="lin" valueType="num">
                                      <p:cBhvr>
                                        <p:cTn id="146"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42" presetClass="entr" presetSubtype="0" fill="hold" grpId="0" nodeType="clickEffect">
                                  <p:stCondLst>
                                    <p:cond delay="0"/>
                                  </p:stCondLst>
                                  <p:childTnLst>
                                    <p:set>
                                      <p:cBhvr>
                                        <p:cTn id="150" dur="1" fill="hold">
                                          <p:stCondLst>
                                            <p:cond delay="0"/>
                                          </p:stCondLst>
                                        </p:cTn>
                                        <p:tgtEl>
                                          <p:spTgt spid="41"/>
                                        </p:tgtEl>
                                        <p:attrNameLst>
                                          <p:attrName>style.visibility</p:attrName>
                                        </p:attrNameLst>
                                      </p:cBhvr>
                                      <p:to>
                                        <p:strVal val="visible"/>
                                      </p:to>
                                    </p:set>
                                    <p:animEffect transition="in" filter="fade">
                                      <p:cBhvr>
                                        <p:cTn id="151" dur="1000"/>
                                        <p:tgtEl>
                                          <p:spTgt spid="41"/>
                                        </p:tgtEl>
                                      </p:cBhvr>
                                    </p:animEffect>
                                    <p:anim calcmode="lin" valueType="num">
                                      <p:cBhvr>
                                        <p:cTn id="152" dur="1000" fill="hold"/>
                                        <p:tgtEl>
                                          <p:spTgt spid="41"/>
                                        </p:tgtEl>
                                        <p:attrNameLst>
                                          <p:attrName>ppt_x</p:attrName>
                                        </p:attrNameLst>
                                      </p:cBhvr>
                                      <p:tavLst>
                                        <p:tav tm="0">
                                          <p:val>
                                            <p:strVal val="#ppt_x"/>
                                          </p:val>
                                        </p:tav>
                                        <p:tav tm="100000">
                                          <p:val>
                                            <p:strVal val="#ppt_x"/>
                                          </p:val>
                                        </p:tav>
                                      </p:tavLst>
                                    </p:anim>
                                    <p:anim calcmode="lin" valueType="num">
                                      <p:cBhvr>
                                        <p:cTn id="153" dur="1000" fill="hold"/>
                                        <p:tgtEl>
                                          <p:spTgt spid="41"/>
                                        </p:tgtEl>
                                        <p:attrNameLst>
                                          <p:attrName>ppt_y</p:attrName>
                                        </p:attrNameLst>
                                      </p:cBhvr>
                                      <p:tavLst>
                                        <p:tav tm="0">
                                          <p:val>
                                            <p:strVal val="#ppt_y+.1"/>
                                          </p:val>
                                        </p:tav>
                                        <p:tav tm="100000">
                                          <p:val>
                                            <p:strVal val="#ppt_y"/>
                                          </p:val>
                                        </p:tav>
                                      </p:tavLst>
                                    </p:anim>
                                  </p:childTnLst>
                                </p:cTn>
                              </p:par>
                              <p:par>
                                <p:cTn id="154" presetID="42" presetClass="entr" presetSubtype="0" fill="hold" nodeType="withEffect">
                                  <p:stCondLst>
                                    <p:cond delay="0"/>
                                  </p:stCondLst>
                                  <p:childTnLst>
                                    <p:set>
                                      <p:cBhvr>
                                        <p:cTn id="155" dur="1" fill="hold">
                                          <p:stCondLst>
                                            <p:cond delay="0"/>
                                          </p:stCondLst>
                                        </p:cTn>
                                        <p:tgtEl>
                                          <p:spTgt spid="21"/>
                                        </p:tgtEl>
                                        <p:attrNameLst>
                                          <p:attrName>style.visibility</p:attrName>
                                        </p:attrNameLst>
                                      </p:cBhvr>
                                      <p:to>
                                        <p:strVal val="visible"/>
                                      </p:to>
                                    </p:set>
                                    <p:animEffect transition="in" filter="fade">
                                      <p:cBhvr>
                                        <p:cTn id="156" dur="1000"/>
                                        <p:tgtEl>
                                          <p:spTgt spid="21"/>
                                        </p:tgtEl>
                                      </p:cBhvr>
                                    </p:animEffect>
                                    <p:anim calcmode="lin" valueType="num">
                                      <p:cBhvr>
                                        <p:cTn id="157" dur="1000" fill="hold"/>
                                        <p:tgtEl>
                                          <p:spTgt spid="21"/>
                                        </p:tgtEl>
                                        <p:attrNameLst>
                                          <p:attrName>ppt_x</p:attrName>
                                        </p:attrNameLst>
                                      </p:cBhvr>
                                      <p:tavLst>
                                        <p:tav tm="0">
                                          <p:val>
                                            <p:strVal val="#ppt_x"/>
                                          </p:val>
                                        </p:tav>
                                        <p:tav tm="100000">
                                          <p:val>
                                            <p:strVal val="#ppt_x"/>
                                          </p:val>
                                        </p:tav>
                                      </p:tavLst>
                                    </p:anim>
                                    <p:anim calcmode="lin" valueType="num">
                                      <p:cBhvr>
                                        <p:cTn id="158" dur="1000" fill="hold"/>
                                        <p:tgtEl>
                                          <p:spTgt spid="21"/>
                                        </p:tgtEl>
                                        <p:attrNameLst>
                                          <p:attrName>ppt_y</p:attrName>
                                        </p:attrNameLst>
                                      </p:cBhvr>
                                      <p:tavLst>
                                        <p:tav tm="0">
                                          <p:val>
                                            <p:strVal val="#ppt_y+.1"/>
                                          </p:val>
                                        </p:tav>
                                        <p:tav tm="100000">
                                          <p:val>
                                            <p:strVal val="#ppt_y"/>
                                          </p:val>
                                        </p:tav>
                                      </p:tavLst>
                                    </p:anim>
                                  </p:childTnLst>
                                </p:cTn>
                              </p:par>
                              <p:par>
                                <p:cTn id="159" presetID="42" presetClass="entr" presetSubtype="0" fill="hold" grpId="0" nodeType="withEffect">
                                  <p:stCondLst>
                                    <p:cond delay="0"/>
                                  </p:stCondLst>
                                  <p:childTnLst>
                                    <p:set>
                                      <p:cBhvr>
                                        <p:cTn id="160" dur="1" fill="hold">
                                          <p:stCondLst>
                                            <p:cond delay="0"/>
                                          </p:stCondLst>
                                        </p:cTn>
                                        <p:tgtEl>
                                          <p:spTgt spid="34"/>
                                        </p:tgtEl>
                                        <p:attrNameLst>
                                          <p:attrName>style.visibility</p:attrName>
                                        </p:attrNameLst>
                                      </p:cBhvr>
                                      <p:to>
                                        <p:strVal val="visible"/>
                                      </p:to>
                                    </p:set>
                                    <p:animEffect transition="in" filter="fade">
                                      <p:cBhvr>
                                        <p:cTn id="161" dur="1000"/>
                                        <p:tgtEl>
                                          <p:spTgt spid="34"/>
                                        </p:tgtEl>
                                      </p:cBhvr>
                                    </p:animEffect>
                                    <p:anim calcmode="lin" valueType="num">
                                      <p:cBhvr>
                                        <p:cTn id="162" dur="1000" fill="hold"/>
                                        <p:tgtEl>
                                          <p:spTgt spid="34"/>
                                        </p:tgtEl>
                                        <p:attrNameLst>
                                          <p:attrName>ppt_x</p:attrName>
                                        </p:attrNameLst>
                                      </p:cBhvr>
                                      <p:tavLst>
                                        <p:tav tm="0">
                                          <p:val>
                                            <p:strVal val="#ppt_x"/>
                                          </p:val>
                                        </p:tav>
                                        <p:tav tm="100000">
                                          <p:val>
                                            <p:strVal val="#ppt_x"/>
                                          </p:val>
                                        </p:tav>
                                      </p:tavLst>
                                    </p:anim>
                                    <p:anim calcmode="lin" valueType="num">
                                      <p:cBhvr>
                                        <p:cTn id="163" dur="1000" fill="hold"/>
                                        <p:tgtEl>
                                          <p:spTgt spid="34"/>
                                        </p:tgtEl>
                                        <p:attrNameLst>
                                          <p:attrName>ppt_y</p:attrName>
                                        </p:attrNameLst>
                                      </p:cBhvr>
                                      <p:tavLst>
                                        <p:tav tm="0">
                                          <p:val>
                                            <p:strVal val="#ppt_y+.1"/>
                                          </p:val>
                                        </p:tav>
                                        <p:tav tm="100000">
                                          <p:val>
                                            <p:strVal val="#ppt_y"/>
                                          </p:val>
                                        </p:tav>
                                      </p:tavLst>
                                    </p:anim>
                                  </p:childTnLst>
                                </p:cTn>
                              </p:par>
                              <p:par>
                                <p:cTn id="164" presetID="42" presetClass="entr" presetSubtype="0" fill="hold" nodeType="withEffect">
                                  <p:stCondLst>
                                    <p:cond delay="0"/>
                                  </p:stCondLst>
                                  <p:childTnLst>
                                    <p:set>
                                      <p:cBhvr>
                                        <p:cTn id="165" dur="1" fill="hold">
                                          <p:stCondLst>
                                            <p:cond delay="0"/>
                                          </p:stCondLst>
                                        </p:cTn>
                                        <p:tgtEl>
                                          <p:spTgt spid="26"/>
                                        </p:tgtEl>
                                        <p:attrNameLst>
                                          <p:attrName>style.visibility</p:attrName>
                                        </p:attrNameLst>
                                      </p:cBhvr>
                                      <p:to>
                                        <p:strVal val="visible"/>
                                      </p:to>
                                    </p:set>
                                    <p:animEffect transition="in" filter="fade">
                                      <p:cBhvr>
                                        <p:cTn id="166" dur="1000"/>
                                        <p:tgtEl>
                                          <p:spTgt spid="26"/>
                                        </p:tgtEl>
                                      </p:cBhvr>
                                    </p:animEffect>
                                    <p:anim calcmode="lin" valueType="num">
                                      <p:cBhvr>
                                        <p:cTn id="167" dur="1000" fill="hold"/>
                                        <p:tgtEl>
                                          <p:spTgt spid="26"/>
                                        </p:tgtEl>
                                        <p:attrNameLst>
                                          <p:attrName>ppt_x</p:attrName>
                                        </p:attrNameLst>
                                      </p:cBhvr>
                                      <p:tavLst>
                                        <p:tav tm="0">
                                          <p:val>
                                            <p:strVal val="#ppt_x"/>
                                          </p:val>
                                        </p:tav>
                                        <p:tav tm="100000">
                                          <p:val>
                                            <p:strVal val="#ppt_x"/>
                                          </p:val>
                                        </p:tav>
                                      </p:tavLst>
                                    </p:anim>
                                    <p:anim calcmode="lin" valueType="num">
                                      <p:cBhvr>
                                        <p:cTn id="168" dur="1000" fill="hold"/>
                                        <p:tgtEl>
                                          <p:spTgt spid="26"/>
                                        </p:tgtEl>
                                        <p:attrNameLst>
                                          <p:attrName>ppt_y</p:attrName>
                                        </p:attrNameLst>
                                      </p:cBhvr>
                                      <p:tavLst>
                                        <p:tav tm="0">
                                          <p:val>
                                            <p:strVal val="#ppt_y+.1"/>
                                          </p:val>
                                        </p:tav>
                                        <p:tav tm="100000">
                                          <p:val>
                                            <p:strVal val="#ppt_y"/>
                                          </p:val>
                                        </p:tav>
                                      </p:tavLst>
                                    </p:anim>
                                  </p:childTnLst>
                                </p:cTn>
                              </p:par>
                              <p:par>
                                <p:cTn id="169" presetID="42" presetClass="entr" presetSubtype="0" fill="hold" grpId="0" nodeType="withEffect">
                                  <p:stCondLst>
                                    <p:cond delay="0"/>
                                  </p:stCondLst>
                                  <p:childTnLst>
                                    <p:set>
                                      <p:cBhvr>
                                        <p:cTn id="170" dur="1" fill="hold">
                                          <p:stCondLst>
                                            <p:cond delay="0"/>
                                          </p:stCondLst>
                                        </p:cTn>
                                        <p:tgtEl>
                                          <p:spTgt spid="46"/>
                                        </p:tgtEl>
                                        <p:attrNameLst>
                                          <p:attrName>style.visibility</p:attrName>
                                        </p:attrNameLst>
                                      </p:cBhvr>
                                      <p:to>
                                        <p:strVal val="visible"/>
                                      </p:to>
                                    </p:set>
                                    <p:animEffect transition="in" filter="fade">
                                      <p:cBhvr>
                                        <p:cTn id="171" dur="1000"/>
                                        <p:tgtEl>
                                          <p:spTgt spid="46"/>
                                        </p:tgtEl>
                                      </p:cBhvr>
                                    </p:animEffect>
                                    <p:anim calcmode="lin" valueType="num">
                                      <p:cBhvr>
                                        <p:cTn id="172" dur="1000" fill="hold"/>
                                        <p:tgtEl>
                                          <p:spTgt spid="46"/>
                                        </p:tgtEl>
                                        <p:attrNameLst>
                                          <p:attrName>ppt_x</p:attrName>
                                        </p:attrNameLst>
                                      </p:cBhvr>
                                      <p:tavLst>
                                        <p:tav tm="0">
                                          <p:val>
                                            <p:strVal val="#ppt_x"/>
                                          </p:val>
                                        </p:tav>
                                        <p:tav tm="100000">
                                          <p:val>
                                            <p:strVal val="#ppt_x"/>
                                          </p:val>
                                        </p:tav>
                                      </p:tavLst>
                                    </p:anim>
                                    <p:anim calcmode="lin" valueType="num">
                                      <p:cBhvr>
                                        <p:cTn id="173" dur="1000" fill="hold"/>
                                        <p:tgtEl>
                                          <p:spTgt spid="46"/>
                                        </p:tgtEl>
                                        <p:attrNameLst>
                                          <p:attrName>ppt_y</p:attrName>
                                        </p:attrNameLst>
                                      </p:cBhvr>
                                      <p:tavLst>
                                        <p:tav tm="0">
                                          <p:val>
                                            <p:strVal val="#ppt_y+.1"/>
                                          </p:val>
                                        </p:tav>
                                        <p:tav tm="100000">
                                          <p:val>
                                            <p:strVal val="#ppt_y"/>
                                          </p:val>
                                        </p:tav>
                                      </p:tavLst>
                                    </p:anim>
                                  </p:childTnLst>
                                </p:cTn>
                              </p:par>
                              <p:par>
                                <p:cTn id="174" presetID="42" presetClass="entr" presetSubtype="0" fill="hold" grpId="0" nodeType="withEffect">
                                  <p:stCondLst>
                                    <p:cond delay="0"/>
                                  </p:stCondLst>
                                  <p:childTnLst>
                                    <p:set>
                                      <p:cBhvr>
                                        <p:cTn id="175" dur="1" fill="hold">
                                          <p:stCondLst>
                                            <p:cond delay="0"/>
                                          </p:stCondLst>
                                        </p:cTn>
                                        <p:tgtEl>
                                          <p:spTgt spid="48"/>
                                        </p:tgtEl>
                                        <p:attrNameLst>
                                          <p:attrName>style.visibility</p:attrName>
                                        </p:attrNameLst>
                                      </p:cBhvr>
                                      <p:to>
                                        <p:strVal val="visible"/>
                                      </p:to>
                                    </p:set>
                                    <p:animEffect transition="in" filter="fade">
                                      <p:cBhvr>
                                        <p:cTn id="176" dur="1000"/>
                                        <p:tgtEl>
                                          <p:spTgt spid="48"/>
                                        </p:tgtEl>
                                      </p:cBhvr>
                                    </p:animEffect>
                                    <p:anim calcmode="lin" valueType="num">
                                      <p:cBhvr>
                                        <p:cTn id="177" dur="1000" fill="hold"/>
                                        <p:tgtEl>
                                          <p:spTgt spid="48"/>
                                        </p:tgtEl>
                                        <p:attrNameLst>
                                          <p:attrName>ppt_x</p:attrName>
                                        </p:attrNameLst>
                                      </p:cBhvr>
                                      <p:tavLst>
                                        <p:tav tm="0">
                                          <p:val>
                                            <p:strVal val="#ppt_x"/>
                                          </p:val>
                                        </p:tav>
                                        <p:tav tm="100000">
                                          <p:val>
                                            <p:strVal val="#ppt_x"/>
                                          </p:val>
                                        </p:tav>
                                      </p:tavLst>
                                    </p:anim>
                                    <p:anim calcmode="lin" valueType="num">
                                      <p:cBhvr>
                                        <p:cTn id="178" dur="1000" fill="hold"/>
                                        <p:tgtEl>
                                          <p:spTgt spid="48"/>
                                        </p:tgtEl>
                                        <p:attrNameLst>
                                          <p:attrName>ppt_y</p:attrName>
                                        </p:attrNameLst>
                                      </p:cBhvr>
                                      <p:tavLst>
                                        <p:tav tm="0">
                                          <p:val>
                                            <p:strVal val="#ppt_y+.1"/>
                                          </p:val>
                                        </p:tav>
                                        <p:tav tm="100000">
                                          <p:val>
                                            <p:strVal val="#ppt_y"/>
                                          </p:val>
                                        </p:tav>
                                      </p:tavLst>
                                    </p:anim>
                                  </p:childTnLst>
                                </p:cTn>
                              </p:par>
                              <p:par>
                                <p:cTn id="179" presetID="42" presetClass="entr" presetSubtype="0" fill="hold" grpId="0" nodeType="withEffect">
                                  <p:stCondLst>
                                    <p:cond delay="0"/>
                                  </p:stCondLst>
                                  <p:childTnLst>
                                    <p:set>
                                      <p:cBhvr>
                                        <p:cTn id="180" dur="1" fill="hold">
                                          <p:stCondLst>
                                            <p:cond delay="0"/>
                                          </p:stCondLst>
                                        </p:cTn>
                                        <p:tgtEl>
                                          <p:spTgt spid="50"/>
                                        </p:tgtEl>
                                        <p:attrNameLst>
                                          <p:attrName>style.visibility</p:attrName>
                                        </p:attrNameLst>
                                      </p:cBhvr>
                                      <p:to>
                                        <p:strVal val="visible"/>
                                      </p:to>
                                    </p:set>
                                    <p:animEffect transition="in" filter="fade">
                                      <p:cBhvr>
                                        <p:cTn id="181" dur="1000"/>
                                        <p:tgtEl>
                                          <p:spTgt spid="50"/>
                                        </p:tgtEl>
                                      </p:cBhvr>
                                    </p:animEffect>
                                    <p:anim calcmode="lin" valueType="num">
                                      <p:cBhvr>
                                        <p:cTn id="182" dur="1000" fill="hold"/>
                                        <p:tgtEl>
                                          <p:spTgt spid="50"/>
                                        </p:tgtEl>
                                        <p:attrNameLst>
                                          <p:attrName>ppt_x</p:attrName>
                                        </p:attrNameLst>
                                      </p:cBhvr>
                                      <p:tavLst>
                                        <p:tav tm="0">
                                          <p:val>
                                            <p:strVal val="#ppt_x"/>
                                          </p:val>
                                        </p:tav>
                                        <p:tav tm="100000">
                                          <p:val>
                                            <p:strVal val="#ppt_x"/>
                                          </p:val>
                                        </p:tav>
                                      </p:tavLst>
                                    </p:anim>
                                    <p:anim calcmode="lin" valueType="num">
                                      <p:cBhvr>
                                        <p:cTn id="183" dur="1000" fill="hold"/>
                                        <p:tgtEl>
                                          <p:spTgt spid="50"/>
                                        </p:tgtEl>
                                        <p:attrNameLst>
                                          <p:attrName>ppt_y</p:attrName>
                                        </p:attrNameLst>
                                      </p:cBhvr>
                                      <p:tavLst>
                                        <p:tav tm="0">
                                          <p:val>
                                            <p:strVal val="#ppt_y+.1"/>
                                          </p:val>
                                        </p:tav>
                                        <p:tav tm="100000">
                                          <p:val>
                                            <p:strVal val="#ppt_y"/>
                                          </p:val>
                                        </p:tav>
                                      </p:tavLst>
                                    </p:anim>
                                  </p:childTnLst>
                                </p:cTn>
                              </p:par>
                              <p:par>
                                <p:cTn id="184" presetID="42" presetClass="entr" presetSubtype="0" fill="hold" nodeType="withEffect">
                                  <p:stCondLst>
                                    <p:cond delay="0"/>
                                  </p:stCondLst>
                                  <p:childTnLst>
                                    <p:set>
                                      <p:cBhvr>
                                        <p:cTn id="185" dur="1" fill="hold">
                                          <p:stCondLst>
                                            <p:cond delay="0"/>
                                          </p:stCondLst>
                                        </p:cTn>
                                        <p:tgtEl>
                                          <p:spTgt spid="25"/>
                                        </p:tgtEl>
                                        <p:attrNameLst>
                                          <p:attrName>style.visibility</p:attrName>
                                        </p:attrNameLst>
                                      </p:cBhvr>
                                      <p:to>
                                        <p:strVal val="visible"/>
                                      </p:to>
                                    </p:set>
                                    <p:animEffect transition="in" filter="fade">
                                      <p:cBhvr>
                                        <p:cTn id="186" dur="1000"/>
                                        <p:tgtEl>
                                          <p:spTgt spid="25"/>
                                        </p:tgtEl>
                                      </p:cBhvr>
                                    </p:animEffect>
                                    <p:anim calcmode="lin" valueType="num">
                                      <p:cBhvr>
                                        <p:cTn id="187" dur="1000" fill="hold"/>
                                        <p:tgtEl>
                                          <p:spTgt spid="25"/>
                                        </p:tgtEl>
                                        <p:attrNameLst>
                                          <p:attrName>ppt_x</p:attrName>
                                        </p:attrNameLst>
                                      </p:cBhvr>
                                      <p:tavLst>
                                        <p:tav tm="0">
                                          <p:val>
                                            <p:strVal val="#ppt_x"/>
                                          </p:val>
                                        </p:tav>
                                        <p:tav tm="100000">
                                          <p:val>
                                            <p:strVal val="#ppt_x"/>
                                          </p:val>
                                        </p:tav>
                                      </p:tavLst>
                                    </p:anim>
                                    <p:anim calcmode="lin" valueType="num">
                                      <p:cBhvr>
                                        <p:cTn id="188" dur="1000" fill="hold"/>
                                        <p:tgtEl>
                                          <p:spTgt spid="25"/>
                                        </p:tgtEl>
                                        <p:attrNameLst>
                                          <p:attrName>ppt_y</p:attrName>
                                        </p:attrNameLst>
                                      </p:cBhvr>
                                      <p:tavLst>
                                        <p:tav tm="0">
                                          <p:val>
                                            <p:strVal val="#ppt_y+.1"/>
                                          </p:val>
                                        </p:tav>
                                        <p:tav tm="100000">
                                          <p:val>
                                            <p:strVal val="#ppt_y"/>
                                          </p:val>
                                        </p:tav>
                                      </p:tavLst>
                                    </p:anim>
                                  </p:childTnLst>
                                </p:cTn>
                              </p:par>
                              <p:par>
                                <p:cTn id="189" presetID="42" presetClass="entr" presetSubtype="0" fill="hold" grpId="0" nodeType="withEffect">
                                  <p:stCondLst>
                                    <p:cond delay="0"/>
                                  </p:stCondLst>
                                  <p:childTnLst>
                                    <p:set>
                                      <p:cBhvr>
                                        <p:cTn id="190" dur="1" fill="hold">
                                          <p:stCondLst>
                                            <p:cond delay="0"/>
                                          </p:stCondLst>
                                        </p:cTn>
                                        <p:tgtEl>
                                          <p:spTgt spid="64"/>
                                        </p:tgtEl>
                                        <p:attrNameLst>
                                          <p:attrName>style.visibility</p:attrName>
                                        </p:attrNameLst>
                                      </p:cBhvr>
                                      <p:to>
                                        <p:strVal val="visible"/>
                                      </p:to>
                                    </p:set>
                                    <p:animEffect transition="in" filter="fade">
                                      <p:cBhvr>
                                        <p:cTn id="191" dur="1000"/>
                                        <p:tgtEl>
                                          <p:spTgt spid="64"/>
                                        </p:tgtEl>
                                      </p:cBhvr>
                                    </p:animEffect>
                                    <p:anim calcmode="lin" valueType="num">
                                      <p:cBhvr>
                                        <p:cTn id="192" dur="1000" fill="hold"/>
                                        <p:tgtEl>
                                          <p:spTgt spid="64"/>
                                        </p:tgtEl>
                                        <p:attrNameLst>
                                          <p:attrName>ppt_x</p:attrName>
                                        </p:attrNameLst>
                                      </p:cBhvr>
                                      <p:tavLst>
                                        <p:tav tm="0">
                                          <p:val>
                                            <p:strVal val="#ppt_x"/>
                                          </p:val>
                                        </p:tav>
                                        <p:tav tm="100000">
                                          <p:val>
                                            <p:strVal val="#ppt_x"/>
                                          </p:val>
                                        </p:tav>
                                      </p:tavLst>
                                    </p:anim>
                                    <p:anim calcmode="lin" valueType="num">
                                      <p:cBhvr>
                                        <p:cTn id="193" dur="1000" fill="hold"/>
                                        <p:tgtEl>
                                          <p:spTgt spid="64"/>
                                        </p:tgtEl>
                                        <p:attrNameLst>
                                          <p:attrName>ppt_y</p:attrName>
                                        </p:attrNameLst>
                                      </p:cBhvr>
                                      <p:tavLst>
                                        <p:tav tm="0">
                                          <p:val>
                                            <p:strVal val="#ppt_y+.1"/>
                                          </p:val>
                                        </p:tav>
                                        <p:tav tm="100000">
                                          <p:val>
                                            <p:strVal val="#ppt_y"/>
                                          </p:val>
                                        </p:tav>
                                      </p:tavLst>
                                    </p:anim>
                                  </p:childTnLst>
                                </p:cTn>
                              </p:par>
                              <p:par>
                                <p:cTn id="194" presetID="42" presetClass="entr" presetSubtype="0" fill="hold" grpId="0" nodeType="withEffect">
                                  <p:stCondLst>
                                    <p:cond delay="0"/>
                                  </p:stCondLst>
                                  <p:childTnLst>
                                    <p:set>
                                      <p:cBhvr>
                                        <p:cTn id="195" dur="1" fill="hold">
                                          <p:stCondLst>
                                            <p:cond delay="0"/>
                                          </p:stCondLst>
                                        </p:cTn>
                                        <p:tgtEl>
                                          <p:spTgt spid="71"/>
                                        </p:tgtEl>
                                        <p:attrNameLst>
                                          <p:attrName>style.visibility</p:attrName>
                                        </p:attrNameLst>
                                      </p:cBhvr>
                                      <p:to>
                                        <p:strVal val="visible"/>
                                      </p:to>
                                    </p:set>
                                    <p:animEffect transition="in" filter="fade">
                                      <p:cBhvr>
                                        <p:cTn id="196" dur="1000"/>
                                        <p:tgtEl>
                                          <p:spTgt spid="71"/>
                                        </p:tgtEl>
                                      </p:cBhvr>
                                    </p:animEffect>
                                    <p:anim calcmode="lin" valueType="num">
                                      <p:cBhvr>
                                        <p:cTn id="197" dur="1000" fill="hold"/>
                                        <p:tgtEl>
                                          <p:spTgt spid="71"/>
                                        </p:tgtEl>
                                        <p:attrNameLst>
                                          <p:attrName>ppt_x</p:attrName>
                                        </p:attrNameLst>
                                      </p:cBhvr>
                                      <p:tavLst>
                                        <p:tav tm="0">
                                          <p:val>
                                            <p:strVal val="#ppt_x"/>
                                          </p:val>
                                        </p:tav>
                                        <p:tav tm="100000">
                                          <p:val>
                                            <p:strVal val="#ppt_x"/>
                                          </p:val>
                                        </p:tav>
                                      </p:tavLst>
                                    </p:anim>
                                    <p:anim calcmode="lin" valueType="num">
                                      <p:cBhvr>
                                        <p:cTn id="198" dur="1000" fill="hold"/>
                                        <p:tgtEl>
                                          <p:spTgt spid="71"/>
                                        </p:tgtEl>
                                        <p:attrNameLst>
                                          <p:attrName>ppt_y</p:attrName>
                                        </p:attrNameLst>
                                      </p:cBhvr>
                                      <p:tavLst>
                                        <p:tav tm="0">
                                          <p:val>
                                            <p:strVal val="#ppt_y+.1"/>
                                          </p:val>
                                        </p:tav>
                                        <p:tav tm="100000">
                                          <p:val>
                                            <p:strVal val="#ppt_y"/>
                                          </p:val>
                                        </p:tav>
                                      </p:tavLst>
                                    </p:anim>
                                  </p:childTnLst>
                                </p:cTn>
                              </p:par>
                              <p:par>
                                <p:cTn id="199" presetID="42" presetClass="entr" presetSubtype="0" fill="hold" nodeType="withEffect">
                                  <p:stCondLst>
                                    <p:cond delay="0"/>
                                  </p:stCondLst>
                                  <p:childTnLst>
                                    <p:set>
                                      <p:cBhvr>
                                        <p:cTn id="200" dur="1" fill="hold">
                                          <p:stCondLst>
                                            <p:cond delay="0"/>
                                          </p:stCondLst>
                                        </p:cTn>
                                        <p:tgtEl>
                                          <p:spTgt spid="3"/>
                                        </p:tgtEl>
                                        <p:attrNameLst>
                                          <p:attrName>style.visibility</p:attrName>
                                        </p:attrNameLst>
                                      </p:cBhvr>
                                      <p:to>
                                        <p:strVal val="visible"/>
                                      </p:to>
                                    </p:set>
                                    <p:animEffect transition="in" filter="fade">
                                      <p:cBhvr>
                                        <p:cTn id="201" dur="1000"/>
                                        <p:tgtEl>
                                          <p:spTgt spid="3"/>
                                        </p:tgtEl>
                                      </p:cBhvr>
                                    </p:animEffect>
                                    <p:anim calcmode="lin" valueType="num">
                                      <p:cBhvr>
                                        <p:cTn id="202" dur="1000" fill="hold"/>
                                        <p:tgtEl>
                                          <p:spTgt spid="3"/>
                                        </p:tgtEl>
                                        <p:attrNameLst>
                                          <p:attrName>ppt_x</p:attrName>
                                        </p:attrNameLst>
                                      </p:cBhvr>
                                      <p:tavLst>
                                        <p:tav tm="0">
                                          <p:val>
                                            <p:strVal val="#ppt_x"/>
                                          </p:val>
                                        </p:tav>
                                        <p:tav tm="100000">
                                          <p:val>
                                            <p:strVal val="#ppt_x"/>
                                          </p:val>
                                        </p:tav>
                                      </p:tavLst>
                                    </p:anim>
                                    <p:anim calcmode="lin" valueType="num">
                                      <p:cBhvr>
                                        <p:cTn id="203" dur="1000" fill="hold"/>
                                        <p:tgtEl>
                                          <p:spTgt spid="3"/>
                                        </p:tgtEl>
                                        <p:attrNameLst>
                                          <p:attrName>ppt_y</p:attrName>
                                        </p:attrNameLst>
                                      </p:cBhvr>
                                      <p:tavLst>
                                        <p:tav tm="0">
                                          <p:val>
                                            <p:strVal val="#ppt_y+.1"/>
                                          </p:val>
                                        </p:tav>
                                        <p:tav tm="100000">
                                          <p:val>
                                            <p:strVal val="#ppt_y"/>
                                          </p:val>
                                        </p:tav>
                                      </p:tavLst>
                                    </p:anim>
                                  </p:childTnLst>
                                </p:cTn>
                              </p:par>
                              <p:par>
                                <p:cTn id="204" presetID="42" presetClass="entr" presetSubtype="0" fill="hold" nodeType="withEffect">
                                  <p:stCondLst>
                                    <p:cond delay="0"/>
                                  </p:stCondLst>
                                  <p:childTnLst>
                                    <p:set>
                                      <p:cBhvr>
                                        <p:cTn id="205" dur="1" fill="hold">
                                          <p:stCondLst>
                                            <p:cond delay="0"/>
                                          </p:stCondLst>
                                        </p:cTn>
                                        <p:tgtEl>
                                          <p:spTgt spid="8"/>
                                        </p:tgtEl>
                                        <p:attrNameLst>
                                          <p:attrName>style.visibility</p:attrName>
                                        </p:attrNameLst>
                                      </p:cBhvr>
                                      <p:to>
                                        <p:strVal val="visible"/>
                                      </p:to>
                                    </p:set>
                                    <p:animEffect transition="in" filter="fade">
                                      <p:cBhvr>
                                        <p:cTn id="206" dur="1000"/>
                                        <p:tgtEl>
                                          <p:spTgt spid="8"/>
                                        </p:tgtEl>
                                      </p:cBhvr>
                                    </p:animEffect>
                                    <p:anim calcmode="lin" valueType="num">
                                      <p:cBhvr>
                                        <p:cTn id="207" dur="1000" fill="hold"/>
                                        <p:tgtEl>
                                          <p:spTgt spid="8"/>
                                        </p:tgtEl>
                                        <p:attrNameLst>
                                          <p:attrName>ppt_x</p:attrName>
                                        </p:attrNameLst>
                                      </p:cBhvr>
                                      <p:tavLst>
                                        <p:tav tm="0">
                                          <p:val>
                                            <p:strVal val="#ppt_x"/>
                                          </p:val>
                                        </p:tav>
                                        <p:tav tm="100000">
                                          <p:val>
                                            <p:strVal val="#ppt_x"/>
                                          </p:val>
                                        </p:tav>
                                      </p:tavLst>
                                    </p:anim>
                                    <p:anim calcmode="lin" valueType="num">
                                      <p:cBhvr>
                                        <p:cTn id="208" dur="1000" fill="hold"/>
                                        <p:tgtEl>
                                          <p:spTgt spid="8"/>
                                        </p:tgtEl>
                                        <p:attrNameLst>
                                          <p:attrName>ppt_y</p:attrName>
                                        </p:attrNameLst>
                                      </p:cBhvr>
                                      <p:tavLst>
                                        <p:tav tm="0">
                                          <p:val>
                                            <p:strVal val="#ppt_y+.1"/>
                                          </p:val>
                                        </p:tav>
                                        <p:tav tm="100000">
                                          <p:val>
                                            <p:strVal val="#ppt_y"/>
                                          </p:val>
                                        </p:tav>
                                      </p:tavLst>
                                    </p:anim>
                                  </p:childTnLst>
                                </p:cTn>
                              </p:par>
                              <p:par>
                                <p:cTn id="209" presetID="42" presetClass="entr" presetSubtype="0" fill="hold" nodeType="withEffect">
                                  <p:stCondLst>
                                    <p:cond delay="0"/>
                                  </p:stCondLst>
                                  <p:childTnLst>
                                    <p:set>
                                      <p:cBhvr>
                                        <p:cTn id="210" dur="1" fill="hold">
                                          <p:stCondLst>
                                            <p:cond delay="0"/>
                                          </p:stCondLst>
                                        </p:cTn>
                                        <p:tgtEl>
                                          <p:spTgt spid="7"/>
                                        </p:tgtEl>
                                        <p:attrNameLst>
                                          <p:attrName>style.visibility</p:attrName>
                                        </p:attrNameLst>
                                      </p:cBhvr>
                                      <p:to>
                                        <p:strVal val="visible"/>
                                      </p:to>
                                    </p:set>
                                    <p:animEffect transition="in" filter="fade">
                                      <p:cBhvr>
                                        <p:cTn id="211" dur="1000"/>
                                        <p:tgtEl>
                                          <p:spTgt spid="7"/>
                                        </p:tgtEl>
                                      </p:cBhvr>
                                    </p:animEffect>
                                    <p:anim calcmode="lin" valueType="num">
                                      <p:cBhvr>
                                        <p:cTn id="212" dur="1000" fill="hold"/>
                                        <p:tgtEl>
                                          <p:spTgt spid="7"/>
                                        </p:tgtEl>
                                        <p:attrNameLst>
                                          <p:attrName>ppt_x</p:attrName>
                                        </p:attrNameLst>
                                      </p:cBhvr>
                                      <p:tavLst>
                                        <p:tav tm="0">
                                          <p:val>
                                            <p:strVal val="#ppt_x"/>
                                          </p:val>
                                        </p:tav>
                                        <p:tav tm="100000">
                                          <p:val>
                                            <p:strVal val="#ppt_x"/>
                                          </p:val>
                                        </p:tav>
                                      </p:tavLst>
                                    </p:anim>
                                    <p:anim calcmode="lin" valueType="num">
                                      <p:cBhvr>
                                        <p:cTn id="213" dur="1000" fill="hold"/>
                                        <p:tgtEl>
                                          <p:spTgt spid="7"/>
                                        </p:tgtEl>
                                        <p:attrNameLst>
                                          <p:attrName>ppt_y</p:attrName>
                                        </p:attrNameLst>
                                      </p:cBhvr>
                                      <p:tavLst>
                                        <p:tav tm="0">
                                          <p:val>
                                            <p:strVal val="#ppt_y+.1"/>
                                          </p:val>
                                        </p:tav>
                                        <p:tav tm="100000">
                                          <p:val>
                                            <p:strVal val="#ppt_y"/>
                                          </p:val>
                                        </p:tav>
                                      </p:tavLst>
                                    </p:anim>
                                  </p:childTnLst>
                                </p:cTn>
                              </p:par>
                              <p:par>
                                <p:cTn id="214" presetID="42" presetClass="entr" presetSubtype="0" fill="hold" nodeType="withEffect">
                                  <p:stCondLst>
                                    <p:cond delay="0"/>
                                  </p:stCondLst>
                                  <p:childTnLst>
                                    <p:set>
                                      <p:cBhvr>
                                        <p:cTn id="215" dur="1" fill="hold">
                                          <p:stCondLst>
                                            <p:cond delay="0"/>
                                          </p:stCondLst>
                                        </p:cTn>
                                        <p:tgtEl>
                                          <p:spTgt spid="52"/>
                                        </p:tgtEl>
                                        <p:attrNameLst>
                                          <p:attrName>style.visibility</p:attrName>
                                        </p:attrNameLst>
                                      </p:cBhvr>
                                      <p:to>
                                        <p:strVal val="visible"/>
                                      </p:to>
                                    </p:set>
                                    <p:animEffect transition="in" filter="fade">
                                      <p:cBhvr>
                                        <p:cTn id="216" dur="1000"/>
                                        <p:tgtEl>
                                          <p:spTgt spid="52"/>
                                        </p:tgtEl>
                                      </p:cBhvr>
                                    </p:animEffect>
                                    <p:anim calcmode="lin" valueType="num">
                                      <p:cBhvr>
                                        <p:cTn id="217" dur="1000" fill="hold"/>
                                        <p:tgtEl>
                                          <p:spTgt spid="52"/>
                                        </p:tgtEl>
                                        <p:attrNameLst>
                                          <p:attrName>ppt_x</p:attrName>
                                        </p:attrNameLst>
                                      </p:cBhvr>
                                      <p:tavLst>
                                        <p:tav tm="0">
                                          <p:val>
                                            <p:strVal val="#ppt_x"/>
                                          </p:val>
                                        </p:tav>
                                        <p:tav tm="100000">
                                          <p:val>
                                            <p:strVal val="#ppt_x"/>
                                          </p:val>
                                        </p:tav>
                                      </p:tavLst>
                                    </p:anim>
                                    <p:anim calcmode="lin" valueType="num">
                                      <p:cBhvr>
                                        <p:cTn id="218" dur="1000" fill="hold"/>
                                        <p:tgtEl>
                                          <p:spTgt spid="52"/>
                                        </p:tgtEl>
                                        <p:attrNameLst>
                                          <p:attrName>ppt_y</p:attrName>
                                        </p:attrNameLst>
                                      </p:cBhvr>
                                      <p:tavLst>
                                        <p:tav tm="0">
                                          <p:val>
                                            <p:strVal val="#ppt_y+.1"/>
                                          </p:val>
                                        </p:tav>
                                        <p:tav tm="100000">
                                          <p:val>
                                            <p:strVal val="#ppt_y"/>
                                          </p:val>
                                        </p:tav>
                                      </p:tavLst>
                                    </p:anim>
                                  </p:childTnLst>
                                </p:cTn>
                              </p:par>
                              <p:par>
                                <p:cTn id="219" presetID="42" presetClass="entr" presetSubtype="0" fill="hold" nodeType="withEffect">
                                  <p:stCondLst>
                                    <p:cond delay="0"/>
                                  </p:stCondLst>
                                  <p:childTnLst>
                                    <p:set>
                                      <p:cBhvr>
                                        <p:cTn id="220" dur="1" fill="hold">
                                          <p:stCondLst>
                                            <p:cond delay="0"/>
                                          </p:stCondLst>
                                        </p:cTn>
                                        <p:tgtEl>
                                          <p:spTgt spid="127"/>
                                        </p:tgtEl>
                                        <p:attrNameLst>
                                          <p:attrName>style.visibility</p:attrName>
                                        </p:attrNameLst>
                                      </p:cBhvr>
                                      <p:to>
                                        <p:strVal val="visible"/>
                                      </p:to>
                                    </p:set>
                                    <p:animEffect transition="in" filter="fade">
                                      <p:cBhvr>
                                        <p:cTn id="221" dur="1000"/>
                                        <p:tgtEl>
                                          <p:spTgt spid="127"/>
                                        </p:tgtEl>
                                      </p:cBhvr>
                                    </p:animEffect>
                                    <p:anim calcmode="lin" valueType="num">
                                      <p:cBhvr>
                                        <p:cTn id="222" dur="1000" fill="hold"/>
                                        <p:tgtEl>
                                          <p:spTgt spid="127"/>
                                        </p:tgtEl>
                                        <p:attrNameLst>
                                          <p:attrName>ppt_x</p:attrName>
                                        </p:attrNameLst>
                                      </p:cBhvr>
                                      <p:tavLst>
                                        <p:tav tm="0">
                                          <p:val>
                                            <p:strVal val="#ppt_x"/>
                                          </p:val>
                                        </p:tav>
                                        <p:tav tm="100000">
                                          <p:val>
                                            <p:strVal val="#ppt_x"/>
                                          </p:val>
                                        </p:tav>
                                      </p:tavLst>
                                    </p:anim>
                                    <p:anim calcmode="lin" valueType="num">
                                      <p:cBhvr>
                                        <p:cTn id="223" dur="1000" fill="hold"/>
                                        <p:tgtEl>
                                          <p:spTgt spid="127"/>
                                        </p:tgtEl>
                                        <p:attrNameLst>
                                          <p:attrName>ppt_y</p:attrName>
                                        </p:attrNameLst>
                                      </p:cBhvr>
                                      <p:tavLst>
                                        <p:tav tm="0">
                                          <p:val>
                                            <p:strVal val="#ppt_y+.1"/>
                                          </p:val>
                                        </p:tav>
                                        <p:tav tm="100000">
                                          <p:val>
                                            <p:strVal val="#ppt_y"/>
                                          </p:val>
                                        </p:tav>
                                      </p:tavLst>
                                    </p:anim>
                                  </p:childTnLst>
                                </p:cTn>
                              </p:par>
                              <p:par>
                                <p:cTn id="224" presetID="42" presetClass="entr" presetSubtype="0" fill="hold" nodeType="withEffect">
                                  <p:stCondLst>
                                    <p:cond delay="0"/>
                                  </p:stCondLst>
                                  <p:childTnLst>
                                    <p:set>
                                      <p:cBhvr>
                                        <p:cTn id="225" dur="1" fill="hold">
                                          <p:stCondLst>
                                            <p:cond delay="0"/>
                                          </p:stCondLst>
                                        </p:cTn>
                                        <p:tgtEl>
                                          <p:spTgt spid="114"/>
                                        </p:tgtEl>
                                        <p:attrNameLst>
                                          <p:attrName>style.visibility</p:attrName>
                                        </p:attrNameLst>
                                      </p:cBhvr>
                                      <p:to>
                                        <p:strVal val="visible"/>
                                      </p:to>
                                    </p:set>
                                    <p:animEffect transition="in" filter="fade">
                                      <p:cBhvr>
                                        <p:cTn id="226" dur="1000"/>
                                        <p:tgtEl>
                                          <p:spTgt spid="114"/>
                                        </p:tgtEl>
                                      </p:cBhvr>
                                    </p:animEffect>
                                    <p:anim calcmode="lin" valueType="num">
                                      <p:cBhvr>
                                        <p:cTn id="227" dur="1000" fill="hold"/>
                                        <p:tgtEl>
                                          <p:spTgt spid="114"/>
                                        </p:tgtEl>
                                        <p:attrNameLst>
                                          <p:attrName>ppt_x</p:attrName>
                                        </p:attrNameLst>
                                      </p:cBhvr>
                                      <p:tavLst>
                                        <p:tav tm="0">
                                          <p:val>
                                            <p:strVal val="#ppt_x"/>
                                          </p:val>
                                        </p:tav>
                                        <p:tav tm="100000">
                                          <p:val>
                                            <p:strVal val="#ppt_x"/>
                                          </p:val>
                                        </p:tav>
                                      </p:tavLst>
                                    </p:anim>
                                    <p:anim calcmode="lin" valueType="num">
                                      <p:cBhvr>
                                        <p:cTn id="228" dur="1000" fill="hold"/>
                                        <p:tgtEl>
                                          <p:spTgt spid="114"/>
                                        </p:tgtEl>
                                        <p:attrNameLst>
                                          <p:attrName>ppt_y</p:attrName>
                                        </p:attrNameLst>
                                      </p:cBhvr>
                                      <p:tavLst>
                                        <p:tav tm="0">
                                          <p:val>
                                            <p:strVal val="#ppt_y+.1"/>
                                          </p:val>
                                        </p:tav>
                                        <p:tav tm="100000">
                                          <p:val>
                                            <p:strVal val="#ppt_y"/>
                                          </p:val>
                                        </p:tav>
                                      </p:tavLst>
                                    </p:anim>
                                  </p:childTnLst>
                                </p:cTn>
                              </p:par>
                              <p:par>
                                <p:cTn id="229" presetID="42" presetClass="entr" presetSubtype="0" fill="hold" grpId="0" nodeType="withEffect">
                                  <p:stCondLst>
                                    <p:cond delay="0"/>
                                  </p:stCondLst>
                                  <p:childTnLst>
                                    <p:set>
                                      <p:cBhvr>
                                        <p:cTn id="230" dur="1" fill="hold">
                                          <p:stCondLst>
                                            <p:cond delay="0"/>
                                          </p:stCondLst>
                                        </p:cTn>
                                        <p:tgtEl>
                                          <p:spTgt spid="31"/>
                                        </p:tgtEl>
                                        <p:attrNameLst>
                                          <p:attrName>style.visibility</p:attrName>
                                        </p:attrNameLst>
                                      </p:cBhvr>
                                      <p:to>
                                        <p:strVal val="visible"/>
                                      </p:to>
                                    </p:set>
                                    <p:animEffect transition="in" filter="fade">
                                      <p:cBhvr>
                                        <p:cTn id="231" dur="1000"/>
                                        <p:tgtEl>
                                          <p:spTgt spid="31"/>
                                        </p:tgtEl>
                                      </p:cBhvr>
                                    </p:animEffect>
                                    <p:anim calcmode="lin" valueType="num">
                                      <p:cBhvr>
                                        <p:cTn id="232" dur="1000" fill="hold"/>
                                        <p:tgtEl>
                                          <p:spTgt spid="31"/>
                                        </p:tgtEl>
                                        <p:attrNameLst>
                                          <p:attrName>ppt_x</p:attrName>
                                        </p:attrNameLst>
                                      </p:cBhvr>
                                      <p:tavLst>
                                        <p:tav tm="0">
                                          <p:val>
                                            <p:strVal val="#ppt_x"/>
                                          </p:val>
                                        </p:tav>
                                        <p:tav tm="100000">
                                          <p:val>
                                            <p:strVal val="#ppt_x"/>
                                          </p:val>
                                        </p:tav>
                                      </p:tavLst>
                                    </p:anim>
                                    <p:anim calcmode="lin" valueType="num">
                                      <p:cBhvr>
                                        <p:cTn id="23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30" grpId="0" animBg="1"/>
      <p:bldP spid="31" grpId="0"/>
      <p:bldP spid="34" grpId="0"/>
      <p:bldP spid="37" grpId="0" animBg="1"/>
      <p:bldP spid="40" grpId="0" animBg="1"/>
      <p:bldP spid="46" grpId="0"/>
      <p:bldP spid="48" grpId="0" animBg="1"/>
      <p:bldP spid="50" grpId="0" animBg="1"/>
      <p:bldP spid="53" grpId="0" animBg="1"/>
      <p:bldP spid="55" grpId="0"/>
      <p:bldP spid="59" grpId="0"/>
      <p:bldP spid="61" grpId="0" animBg="1"/>
      <p:bldP spid="62" grpId="0" animBg="1"/>
      <p:bldP spid="65" grpId="0"/>
      <p:bldP spid="74" grpId="0" animBg="1"/>
      <p:bldP spid="17" grpId="0"/>
      <p:bldP spid="64" grpId="0"/>
      <p:bldP spid="66" grpId="0"/>
      <p:bldP spid="71" grpId="0" animBg="1"/>
      <p:bldP spid="56" grpId="0"/>
      <p:bldP spid="5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316040E-33A9-3751-0936-A95F3B49D5EF}"/>
              </a:ext>
            </a:extLst>
          </p:cNvPr>
          <p:cNvSpPr txBox="1">
            <a:spLocks/>
          </p:cNvSpPr>
          <p:nvPr/>
        </p:nvSpPr>
        <p:spPr>
          <a:xfrm>
            <a:off x="624418" y="677466"/>
            <a:ext cx="9311517" cy="735310"/>
          </a:xfrm>
          <a:prstGeom prst="rect">
            <a:avLst/>
          </a:prstGeom>
        </p:spPr>
        <p:txBody>
          <a:bodyPr vert="horz" lIns="0" tIns="0" rIns="0" bIns="0" rtlCol="0" anchor="t">
            <a:noAutofit/>
          </a:bodyPr>
          <a:lstStyle>
            <a:lvl1pPr algn="l" defTabSz="914400" rtl="0" eaLnBrk="1" latinLnBrk="0" hangingPunct="1">
              <a:lnSpc>
                <a:spcPts val="2900"/>
              </a:lnSpc>
              <a:spcBef>
                <a:spcPct val="0"/>
              </a:spcBef>
              <a:buNone/>
              <a:defRPr sz="2700" b="1" kern="1200" spc="-40" baseline="0">
                <a:solidFill>
                  <a:schemeClr val="accent1"/>
                </a:solidFill>
                <a:latin typeface="+mj-lt"/>
                <a:ea typeface="+mj-ea"/>
                <a:cs typeface="+mj-cs"/>
              </a:defRPr>
            </a:lvl1pPr>
          </a:lstStyle>
          <a:p>
            <a:r>
              <a:rPr lang="en-US" sz="2540" dirty="0"/>
              <a:t>AVAC</a:t>
            </a:r>
            <a:br>
              <a:rPr lang="en-US" sz="3200" dirty="0"/>
            </a:br>
            <a:r>
              <a:rPr lang="pt-BR" sz="2180" b="0" dirty="0"/>
              <a:t>Dados importantes AVACR</a:t>
            </a:r>
            <a:endParaRPr lang="en-US" sz="2180" b="0" dirty="0"/>
          </a:p>
        </p:txBody>
      </p:sp>
      <p:sp>
        <p:nvSpPr>
          <p:cNvPr id="9" name="TextBox 8">
            <a:extLst>
              <a:ext uri="{FF2B5EF4-FFF2-40B4-BE49-F238E27FC236}">
                <a16:creationId xmlns:a16="http://schemas.microsoft.com/office/drawing/2014/main" id="{D634E40A-CFD9-E4D5-1859-452384111B3A}"/>
              </a:ext>
            </a:extLst>
          </p:cNvPr>
          <p:cNvSpPr txBox="1"/>
          <p:nvPr/>
        </p:nvSpPr>
        <p:spPr>
          <a:xfrm>
            <a:off x="1132049" y="3750544"/>
            <a:ext cx="2429628" cy="1200329"/>
          </a:xfrm>
          <a:prstGeom prst="rect">
            <a:avLst/>
          </a:prstGeom>
          <a:noFill/>
        </p:spPr>
        <p:txBody>
          <a:bodyPr wrap="square">
            <a:spAutoFit/>
          </a:bodyPr>
          <a:lstStyle/>
          <a:p>
            <a:pPr algn="ctr"/>
            <a:r>
              <a:rPr lang="pt-BR" dirty="0">
                <a:solidFill>
                  <a:schemeClr val="bg1">
                    <a:lumMod val="50000"/>
                  </a:schemeClr>
                </a:solidFill>
              </a:rPr>
              <a:t>As pessoas passam aproximadamente 90% do tempo em ambientes fechados.</a:t>
            </a:r>
          </a:p>
        </p:txBody>
      </p:sp>
      <p:sp>
        <p:nvSpPr>
          <p:cNvPr id="19" name="TextBox 18">
            <a:extLst>
              <a:ext uri="{FF2B5EF4-FFF2-40B4-BE49-F238E27FC236}">
                <a16:creationId xmlns:a16="http://schemas.microsoft.com/office/drawing/2014/main" id="{3B437E39-DA07-1B21-9F6A-4BC3A6B37E8B}"/>
              </a:ext>
            </a:extLst>
          </p:cNvPr>
          <p:cNvSpPr txBox="1"/>
          <p:nvPr/>
        </p:nvSpPr>
        <p:spPr>
          <a:xfrm>
            <a:off x="5006797" y="3540994"/>
            <a:ext cx="2429628" cy="2308324"/>
          </a:xfrm>
          <a:prstGeom prst="rect">
            <a:avLst/>
          </a:prstGeom>
          <a:noFill/>
        </p:spPr>
        <p:txBody>
          <a:bodyPr wrap="square">
            <a:spAutoFit/>
          </a:bodyPr>
          <a:lstStyle/>
          <a:p>
            <a:pPr algn="ctr"/>
            <a:r>
              <a:rPr lang="pt-BR" dirty="0">
                <a:solidFill>
                  <a:schemeClr val="bg1">
                    <a:lumMod val="50000"/>
                  </a:schemeClr>
                </a:solidFill>
              </a:rPr>
              <a:t>Os sistemas de AVACR são responsáveis por 16% do consumo global de energia e das emissões de gases do efeito estufa.</a:t>
            </a:r>
          </a:p>
        </p:txBody>
      </p:sp>
      <p:sp>
        <p:nvSpPr>
          <p:cNvPr id="21" name="TextBox 20">
            <a:extLst>
              <a:ext uri="{FF2B5EF4-FFF2-40B4-BE49-F238E27FC236}">
                <a16:creationId xmlns:a16="http://schemas.microsoft.com/office/drawing/2014/main" id="{D7ED1ECF-3BFF-0352-1BA8-1B2F42D32DA5}"/>
              </a:ext>
            </a:extLst>
          </p:cNvPr>
          <p:cNvSpPr txBox="1"/>
          <p:nvPr/>
        </p:nvSpPr>
        <p:spPr>
          <a:xfrm>
            <a:off x="8515385" y="3409752"/>
            <a:ext cx="2831198" cy="2031325"/>
          </a:xfrm>
          <a:prstGeom prst="rect">
            <a:avLst/>
          </a:prstGeom>
          <a:noFill/>
        </p:spPr>
        <p:txBody>
          <a:bodyPr wrap="square">
            <a:spAutoFit/>
          </a:bodyPr>
          <a:lstStyle/>
          <a:p>
            <a:pPr algn="ctr"/>
            <a:r>
              <a:rPr lang="pt-BR" dirty="0">
                <a:solidFill>
                  <a:schemeClr val="bg1">
                    <a:lumMod val="50000"/>
                  </a:schemeClr>
                </a:solidFill>
              </a:rPr>
              <a:t>Nossos produtos permitem que os sistemas de AVACR economizem até 55% no uso de energia em comparação com sistemas sem controles.</a:t>
            </a:r>
          </a:p>
        </p:txBody>
      </p:sp>
      <p:sp>
        <p:nvSpPr>
          <p:cNvPr id="2" name="Rectangle 1">
            <a:extLst>
              <a:ext uri="{FF2B5EF4-FFF2-40B4-BE49-F238E27FC236}">
                <a16:creationId xmlns:a16="http://schemas.microsoft.com/office/drawing/2014/main" id="{8D21921F-BC4F-BFAA-E5F7-F9CC617F51FD}"/>
              </a:ext>
            </a:extLst>
          </p:cNvPr>
          <p:cNvSpPr/>
          <p:nvPr/>
        </p:nvSpPr>
        <p:spPr>
          <a:xfrm>
            <a:off x="1552414" y="2276872"/>
            <a:ext cx="1588898"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90%</a:t>
            </a:r>
          </a:p>
        </p:txBody>
      </p:sp>
      <p:sp>
        <p:nvSpPr>
          <p:cNvPr id="3" name="Rectangle 2">
            <a:extLst>
              <a:ext uri="{FF2B5EF4-FFF2-40B4-BE49-F238E27FC236}">
                <a16:creationId xmlns:a16="http://schemas.microsoft.com/office/drawing/2014/main" id="{5BDE156B-ABA8-21C6-EA44-F1AD1D8575ED}"/>
              </a:ext>
            </a:extLst>
          </p:cNvPr>
          <p:cNvSpPr/>
          <p:nvPr/>
        </p:nvSpPr>
        <p:spPr>
          <a:xfrm>
            <a:off x="5447927" y="2276872"/>
            <a:ext cx="1588897" cy="923330"/>
          </a:xfrm>
          <a:prstGeom prst="rect">
            <a:avLst/>
          </a:prstGeom>
          <a:noFill/>
        </p:spPr>
        <p:txBody>
          <a:bodyPr wrap="none" lIns="91440" tIns="45720" rIns="91440" bIns="45720">
            <a:spAutoFit/>
          </a:bodyPr>
          <a:lstStyle/>
          <a:p>
            <a:pPr algn="ctr"/>
            <a:r>
              <a:rPr lang="en-US" sz="5400" b="1" spc="50" dirty="0">
                <a:ln w="0"/>
                <a:solidFill>
                  <a:schemeClr val="bg2"/>
                </a:solidFill>
                <a:effectLst>
                  <a:innerShdw blurRad="63500" dist="50800" dir="13500000">
                    <a:srgbClr val="000000">
                      <a:alpha val="50000"/>
                    </a:srgbClr>
                  </a:innerShdw>
                </a:effectLst>
              </a:rPr>
              <a:t>16</a:t>
            </a:r>
            <a:r>
              <a:rPr lang="en-US" sz="5400" b="1" cap="none" spc="50" dirty="0">
                <a:ln w="0"/>
                <a:solidFill>
                  <a:schemeClr val="bg2"/>
                </a:solidFill>
                <a:effectLst>
                  <a:innerShdw blurRad="63500" dist="50800" dir="13500000">
                    <a:srgbClr val="000000">
                      <a:alpha val="50000"/>
                    </a:srgbClr>
                  </a:innerShdw>
                </a:effectLst>
              </a:rPr>
              <a:t>%</a:t>
            </a:r>
          </a:p>
        </p:txBody>
      </p:sp>
      <p:sp>
        <p:nvSpPr>
          <p:cNvPr id="6" name="Rectangle 5">
            <a:extLst>
              <a:ext uri="{FF2B5EF4-FFF2-40B4-BE49-F238E27FC236}">
                <a16:creationId xmlns:a16="http://schemas.microsoft.com/office/drawing/2014/main" id="{99C971B7-8991-5AF5-DE43-B37AED80B520}"/>
              </a:ext>
            </a:extLst>
          </p:cNvPr>
          <p:cNvSpPr/>
          <p:nvPr/>
        </p:nvSpPr>
        <p:spPr>
          <a:xfrm>
            <a:off x="9136535" y="2276872"/>
            <a:ext cx="1588897"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55%</a:t>
            </a:r>
          </a:p>
        </p:txBody>
      </p:sp>
    </p:spTree>
    <p:extLst>
      <p:ext uri="{BB962C8B-B14F-4D97-AF65-F5344CB8AC3E}">
        <p14:creationId xmlns:p14="http://schemas.microsoft.com/office/powerpoint/2010/main" val="3367511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9" grpId="0"/>
      <p:bldP spid="21" grpId="0"/>
      <p:bldP spid="2" grpId="0"/>
      <p:bldP spid="3"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4"/>
          <p:cNvSpPr txBox="1">
            <a:spLocks/>
          </p:cNvSpPr>
          <p:nvPr/>
        </p:nvSpPr>
        <p:spPr>
          <a:xfrm>
            <a:off x="5943600" y="1628800"/>
            <a:ext cx="5769024" cy="4608342"/>
          </a:xfrm>
          <a:prstGeom prst="rect">
            <a:avLst/>
          </a:prstGeom>
        </p:spPr>
        <p:txBody>
          <a:bodyPr vert="horz" lIns="0" tIns="0" rIns="0" bIns="0" rtlCol="0">
            <a:normAutofit fontScale="92500"/>
          </a:bodyPr>
          <a:lstStyle>
            <a:lvl1pPr marL="234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2000" kern="1200" spc="-10" baseline="0">
                <a:solidFill>
                  <a:schemeClr val="tx1"/>
                </a:solidFill>
                <a:latin typeface="+mn-lt"/>
                <a:ea typeface="+mn-ea"/>
                <a:cs typeface="+mn-cs"/>
              </a:defRPr>
            </a:lvl1pPr>
            <a:lvl2pPr marL="468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800" kern="1200" spc="-10" baseline="0">
                <a:solidFill>
                  <a:schemeClr val="tx1"/>
                </a:solidFill>
                <a:latin typeface="+mn-lt"/>
                <a:ea typeface="+mn-ea"/>
                <a:cs typeface="+mn-cs"/>
              </a:defRPr>
            </a:lvl2pPr>
            <a:lvl3pPr marL="702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3pPr>
            <a:lvl4pPr marL="936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4pPr>
            <a:lvl5pPr marL="1170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5pPr>
            <a:lvl6pPr marL="1404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6pPr>
            <a:lvl7pPr marL="1638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7pPr>
            <a:lvl8pPr marL="1872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8pPr>
            <a:lvl9pPr marL="2106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9pPr>
          </a:lstStyle>
          <a:p>
            <a:pPr marL="51750" indent="-285750" defTabSz="457200">
              <a:buFont typeface="Arial" panose="020B0604020202020204" pitchFamily="34" charset="0"/>
              <a:buChar char="•"/>
            </a:pPr>
            <a:r>
              <a:rPr lang="pt-BR" sz="1600" dirty="0">
                <a:solidFill>
                  <a:schemeClr val="bg1">
                    <a:lumMod val="50000"/>
                  </a:schemeClr>
                </a:solidFill>
              </a:rPr>
              <a:t>Os sintomas incluem: dor de cabeça, irritação nos olhos, nariz ou garganta, tontura, dificuldade de concentração e fadiga.</a:t>
            </a:r>
          </a:p>
          <a:p>
            <a:pPr defTabSz="457200">
              <a:buFont typeface="Arial" panose="020B0604020202020204" pitchFamily="34" charset="0"/>
              <a:buChar char="•"/>
            </a:pPr>
            <a:endParaRPr lang="en-US" sz="1600" dirty="0">
              <a:solidFill>
                <a:schemeClr val="bg1">
                  <a:lumMod val="50000"/>
                </a:schemeClr>
              </a:solidFill>
            </a:endParaRPr>
          </a:p>
          <a:p>
            <a:pPr marL="51750" indent="-285750" defTabSz="457200">
              <a:buFont typeface="Arial" panose="020B0604020202020204" pitchFamily="34" charset="0"/>
              <a:buChar char="•"/>
            </a:pPr>
            <a:r>
              <a:rPr lang="pt-BR" sz="1600" dirty="0">
                <a:solidFill>
                  <a:schemeClr val="bg1">
                    <a:lumMod val="50000"/>
                  </a:schemeClr>
                </a:solidFill>
              </a:rPr>
              <a:t>Segundo a OMS, 30% dos novos edifícios são impactados pelo SED.</a:t>
            </a:r>
          </a:p>
          <a:p>
            <a:pPr defTabSz="457200">
              <a:buFont typeface="Arial" panose="020B0604020202020204" pitchFamily="34" charset="0"/>
              <a:buChar char="•"/>
            </a:pPr>
            <a:endParaRPr lang="pt-BR" sz="1600" dirty="0">
              <a:solidFill>
                <a:schemeClr val="bg1">
                  <a:lumMod val="50000"/>
                </a:schemeClr>
              </a:solidFill>
            </a:endParaRPr>
          </a:p>
          <a:p>
            <a:pPr marL="51750" indent="-285750" defTabSz="457200">
              <a:buFont typeface="Arial" panose="020B0604020202020204" pitchFamily="34" charset="0"/>
              <a:buChar char="•"/>
            </a:pPr>
            <a:r>
              <a:rPr lang="pt-BR" sz="1600" dirty="0">
                <a:solidFill>
                  <a:schemeClr val="bg1">
                    <a:lumMod val="50000"/>
                  </a:schemeClr>
                </a:solidFill>
              </a:rPr>
              <a:t>US$ 200 milhões perdidos anualmente devido ao SED.</a:t>
            </a:r>
          </a:p>
          <a:p>
            <a:pPr defTabSz="457200">
              <a:buFont typeface="Arial" panose="020B0604020202020204" pitchFamily="34" charset="0"/>
              <a:buChar char="•"/>
            </a:pPr>
            <a:endParaRPr lang="pt-BR" sz="1600" dirty="0">
              <a:solidFill>
                <a:schemeClr val="bg1">
                  <a:lumMod val="50000"/>
                </a:schemeClr>
              </a:solidFill>
            </a:endParaRPr>
          </a:p>
          <a:p>
            <a:pPr marL="51750" indent="-285750" defTabSz="457200">
              <a:buFont typeface="Arial" panose="020B0604020202020204" pitchFamily="34" charset="0"/>
              <a:buChar char="•"/>
            </a:pPr>
            <a:r>
              <a:rPr lang="pt-BR" sz="1600" dirty="0">
                <a:solidFill>
                  <a:schemeClr val="bg1">
                    <a:lumMod val="50000"/>
                  </a:schemeClr>
                </a:solidFill>
              </a:rPr>
              <a:t>Perda de 2% na produtividade do trabalhador devido à má QAI associada a SED.</a:t>
            </a:r>
          </a:p>
          <a:p>
            <a:pPr defTabSz="457200">
              <a:buFont typeface="Arial" panose="020B0604020202020204" pitchFamily="34" charset="0"/>
              <a:buChar char="•"/>
            </a:pPr>
            <a:endParaRPr lang="pt-BR" sz="1600" dirty="0">
              <a:solidFill>
                <a:schemeClr val="bg1">
                  <a:lumMod val="50000"/>
                </a:schemeClr>
              </a:solidFill>
            </a:endParaRPr>
          </a:p>
          <a:p>
            <a:pPr marL="51750" indent="-285750" defTabSz="457200">
              <a:buFont typeface="Arial" panose="020B0604020202020204" pitchFamily="34" charset="0"/>
              <a:buChar char="•"/>
            </a:pPr>
            <a:r>
              <a:rPr lang="pt-BR" sz="1600" dirty="0">
                <a:solidFill>
                  <a:schemeClr val="bg1">
                    <a:lumMod val="50000"/>
                  </a:schemeClr>
                </a:solidFill>
              </a:rPr>
              <a:t>Projetos de edifícios verdes, como Leadership in Energy and Environmental Design (LEED), têm em média 5% menos tempo de doença.</a:t>
            </a:r>
          </a:p>
          <a:p>
            <a:pPr defTabSz="457200">
              <a:buFont typeface="Arial" panose="020B0604020202020204" pitchFamily="34" charset="0"/>
              <a:buChar char="•"/>
            </a:pPr>
            <a:endParaRPr lang="pt-BR" sz="1600" dirty="0">
              <a:solidFill>
                <a:schemeClr val="bg1">
                  <a:lumMod val="50000"/>
                </a:schemeClr>
              </a:solidFill>
            </a:endParaRPr>
          </a:p>
          <a:p>
            <a:pPr marL="51750" indent="-285750" defTabSz="457200">
              <a:buFont typeface="Arial" panose="020B0604020202020204" pitchFamily="34" charset="0"/>
              <a:buChar char="•"/>
            </a:pPr>
            <a:r>
              <a:rPr lang="pt-BR" sz="1600" dirty="0">
                <a:solidFill>
                  <a:schemeClr val="bg1">
                    <a:lumMod val="50000"/>
                  </a:schemeClr>
                </a:solidFill>
              </a:rPr>
              <a:t>A pesquisa do </a:t>
            </a:r>
            <a:r>
              <a:rPr lang="en-US" sz="1600" dirty="0">
                <a:solidFill>
                  <a:schemeClr val="bg1">
                    <a:lumMod val="50000"/>
                  </a:schemeClr>
                </a:solidFill>
              </a:rPr>
              <a:t>National Institute for Occupational Safety and Health (</a:t>
            </a:r>
            <a:r>
              <a:rPr lang="pt-BR" sz="1600" dirty="0">
                <a:solidFill>
                  <a:schemeClr val="bg1">
                    <a:lumMod val="50000"/>
                  </a:schemeClr>
                </a:solidFill>
              </a:rPr>
              <a:t>NIOSH) indicou que 52% dos casos de edifícios doentes foram devidos à ventilação inadequada.</a:t>
            </a:r>
            <a:endParaRPr lang="en-US" sz="1600" dirty="0">
              <a:solidFill>
                <a:schemeClr val="bg1">
                  <a:lumMod val="50000"/>
                </a:schemeClr>
              </a:solidFill>
            </a:endParaRPr>
          </a:p>
          <a:p>
            <a:pPr>
              <a:buFont typeface="Arial" panose="020B0604020202020204" pitchFamily="34" charset="0"/>
              <a:buChar char="•"/>
            </a:pP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408" y="2859003"/>
            <a:ext cx="4286202" cy="2678112"/>
          </a:xfrm>
          <a:prstGeom prst="rect">
            <a:avLst/>
          </a:prstGeom>
        </p:spPr>
      </p:pic>
      <p:sp>
        <p:nvSpPr>
          <p:cNvPr id="9" name="Title 1"/>
          <p:cNvSpPr>
            <a:spLocks noGrp="1"/>
          </p:cNvSpPr>
          <p:nvPr>
            <p:ph type="title"/>
          </p:nvPr>
        </p:nvSpPr>
        <p:spPr>
          <a:xfrm>
            <a:off x="624419" y="677466"/>
            <a:ext cx="8443381" cy="735310"/>
          </a:xfrm>
        </p:spPr>
        <p:txBody>
          <a:bodyPr/>
          <a:lstStyle/>
          <a:p>
            <a:r>
              <a:rPr lang="pt-BR" sz="2540" dirty="0"/>
              <a:t>Impactos da ventilação insuficiente: </a:t>
            </a:r>
            <a:br>
              <a:rPr lang="pt-BR" sz="2540" dirty="0"/>
            </a:br>
            <a:r>
              <a:rPr lang="pt-BR" sz="2140" b="0" dirty="0"/>
              <a:t>Síndrome do Edifício Doente</a:t>
            </a:r>
            <a:endParaRPr lang="en-US" sz="2140" b="0" dirty="0"/>
          </a:p>
        </p:txBody>
      </p:sp>
    </p:spTree>
    <p:extLst>
      <p:ext uri="{BB962C8B-B14F-4D97-AF65-F5344CB8AC3E}">
        <p14:creationId xmlns:p14="http://schemas.microsoft.com/office/powerpoint/2010/main" val="1995770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81856" y="677539"/>
            <a:ext cx="10050648" cy="627459"/>
          </a:xfrm>
          <a:noFill/>
        </p:spPr>
        <p:txBody>
          <a:bodyPr/>
          <a:lstStyle/>
          <a:p>
            <a:r>
              <a:rPr lang="en-US" sz="2540" dirty="0" err="1"/>
              <a:t>Aplicações</a:t>
            </a:r>
            <a:br>
              <a:rPr lang="en-US" dirty="0"/>
            </a:br>
            <a:r>
              <a:rPr lang="en-US" sz="2140" b="0" dirty="0" err="1"/>
              <a:t>Qualidade</a:t>
            </a:r>
            <a:r>
              <a:rPr lang="en-US" sz="2140" b="0" dirty="0"/>
              <a:t> do </a:t>
            </a:r>
            <a:r>
              <a:rPr lang="en-US" sz="2140" b="0" dirty="0" err="1"/>
              <a:t>ar</a:t>
            </a:r>
            <a:r>
              <a:rPr lang="en-US" sz="2140" b="0" dirty="0"/>
              <a:t> interior </a:t>
            </a:r>
            <a:r>
              <a:rPr lang="en-US" sz="2140" b="0" dirty="0" err="1"/>
              <a:t>em</a:t>
            </a:r>
            <a:r>
              <a:rPr lang="en-US" sz="2140" b="0" dirty="0"/>
              <a:t> </a:t>
            </a:r>
            <a:r>
              <a:rPr lang="en-US" sz="2140" b="0" dirty="0" err="1"/>
              <a:t>sistemas</a:t>
            </a:r>
            <a:r>
              <a:rPr lang="en-US" sz="2140" b="0" dirty="0"/>
              <a:t> de AVACR</a:t>
            </a:r>
            <a:endParaRPr lang="en-US" sz="2140" dirty="0"/>
          </a:p>
        </p:txBody>
      </p:sp>
      <p:sp>
        <p:nvSpPr>
          <p:cNvPr id="38" name="Rechteck 37"/>
          <p:cNvSpPr/>
          <p:nvPr/>
        </p:nvSpPr>
        <p:spPr>
          <a:xfrm>
            <a:off x="1559496" y="4722670"/>
            <a:ext cx="317874" cy="1933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9" name="Picture 8">
            <a:extLst>
              <a:ext uri="{FF2B5EF4-FFF2-40B4-BE49-F238E27FC236}">
                <a16:creationId xmlns:a16="http://schemas.microsoft.com/office/drawing/2014/main" id="{68043E66-862D-4C63-AA0F-187F87BE44EC}"/>
              </a:ext>
            </a:extLst>
          </p:cNvPr>
          <p:cNvPicPr>
            <a:picLocks noChangeAspect="1"/>
          </p:cNvPicPr>
          <p:nvPr/>
        </p:nvPicPr>
        <p:blipFill>
          <a:blip r:embed="rId3"/>
          <a:stretch>
            <a:fillRect/>
          </a:stretch>
        </p:blipFill>
        <p:spPr>
          <a:xfrm>
            <a:off x="0" y="1556792"/>
            <a:ext cx="12192000" cy="4315239"/>
          </a:xfrm>
          <a:prstGeom prst="rect">
            <a:avLst/>
          </a:prstGeom>
        </p:spPr>
      </p:pic>
    </p:spTree>
    <p:extLst>
      <p:ext uri="{BB962C8B-B14F-4D97-AF65-F5344CB8AC3E}">
        <p14:creationId xmlns:p14="http://schemas.microsoft.com/office/powerpoint/2010/main" val="4216192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81856" y="677539"/>
            <a:ext cx="10050648" cy="627459"/>
          </a:xfrm>
          <a:noFill/>
        </p:spPr>
        <p:txBody>
          <a:bodyPr/>
          <a:lstStyle/>
          <a:p>
            <a:r>
              <a:rPr lang="en-US" sz="2540" dirty="0" err="1"/>
              <a:t>Aplicação</a:t>
            </a:r>
            <a:br>
              <a:rPr lang="en-US" dirty="0"/>
            </a:br>
            <a:r>
              <a:rPr lang="en-US" sz="2140" b="0" dirty="0" err="1"/>
              <a:t>Requisitos</a:t>
            </a:r>
            <a:r>
              <a:rPr lang="en-US" sz="2140" b="0" dirty="0"/>
              <a:t> </a:t>
            </a:r>
            <a:r>
              <a:rPr lang="en-US" sz="2140" b="0" dirty="0" err="1"/>
              <a:t>básicos</a:t>
            </a:r>
            <a:r>
              <a:rPr lang="en-US" sz="2140" b="0" dirty="0"/>
              <a:t> para a </a:t>
            </a:r>
            <a:r>
              <a:rPr lang="en-US" sz="2140" b="0" dirty="0" err="1"/>
              <a:t>qualidade</a:t>
            </a:r>
            <a:r>
              <a:rPr lang="en-US" sz="2140" b="0" dirty="0"/>
              <a:t> do </a:t>
            </a:r>
            <a:r>
              <a:rPr lang="en-US" sz="2140" b="0" dirty="0" err="1"/>
              <a:t>ar</a:t>
            </a:r>
            <a:r>
              <a:rPr lang="en-US" sz="2140" b="0" dirty="0"/>
              <a:t> interior </a:t>
            </a:r>
            <a:r>
              <a:rPr lang="en-US" sz="2140" b="0" dirty="0" err="1"/>
              <a:t>em</a:t>
            </a:r>
            <a:r>
              <a:rPr lang="en-US" sz="2140" b="0" dirty="0"/>
              <a:t> </a:t>
            </a:r>
            <a:r>
              <a:rPr lang="en-US" sz="2140" b="0" dirty="0" err="1"/>
              <a:t>sistemas</a:t>
            </a:r>
            <a:r>
              <a:rPr lang="en-US" sz="2140" b="0" dirty="0"/>
              <a:t> de AVACR</a:t>
            </a:r>
            <a:endParaRPr lang="en-US" sz="2140" dirty="0"/>
          </a:p>
        </p:txBody>
      </p:sp>
      <p:sp>
        <p:nvSpPr>
          <p:cNvPr id="38" name="Rechteck 37"/>
          <p:cNvSpPr/>
          <p:nvPr/>
        </p:nvSpPr>
        <p:spPr>
          <a:xfrm>
            <a:off x="1559496" y="4722670"/>
            <a:ext cx="317874" cy="1933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EEFF9874-D91C-4A08-ACEA-D3B0BED161D9}"/>
              </a:ext>
            </a:extLst>
          </p:cNvPr>
          <p:cNvPicPr>
            <a:picLocks noChangeAspect="1"/>
          </p:cNvPicPr>
          <p:nvPr/>
        </p:nvPicPr>
        <p:blipFill>
          <a:blip r:embed="rId3"/>
          <a:stretch>
            <a:fillRect/>
          </a:stretch>
        </p:blipFill>
        <p:spPr>
          <a:xfrm>
            <a:off x="2387860" y="1412776"/>
            <a:ext cx="7416280" cy="3464131"/>
          </a:xfrm>
          <a:prstGeom prst="rect">
            <a:avLst/>
          </a:prstGeom>
        </p:spPr>
      </p:pic>
      <p:sp>
        <p:nvSpPr>
          <p:cNvPr id="56" name="TextBox 55">
            <a:extLst>
              <a:ext uri="{FF2B5EF4-FFF2-40B4-BE49-F238E27FC236}">
                <a16:creationId xmlns:a16="http://schemas.microsoft.com/office/drawing/2014/main" id="{82A44150-B094-4BBD-BB5F-4B6FC789B3A2}"/>
              </a:ext>
            </a:extLst>
          </p:cNvPr>
          <p:cNvSpPr txBox="1"/>
          <p:nvPr/>
        </p:nvSpPr>
        <p:spPr>
          <a:xfrm>
            <a:off x="767408" y="5025171"/>
            <a:ext cx="11161240" cy="1631216"/>
          </a:xfrm>
          <a:prstGeom prst="rect">
            <a:avLst/>
          </a:prstGeom>
          <a:noFill/>
        </p:spPr>
        <p:txBody>
          <a:bodyPr wrap="square">
            <a:spAutoFit/>
          </a:bodyPr>
          <a:lstStyle/>
          <a:p>
            <a:pPr marL="285750" indent="-285750">
              <a:buClr>
                <a:srgbClr val="FF6600"/>
              </a:buClr>
              <a:buSzPct val="80000"/>
              <a:buFont typeface="Arial" panose="020B0604020202020204" pitchFamily="34" charset="0"/>
              <a:buChar char="•"/>
            </a:pPr>
            <a:r>
              <a:rPr lang="pt-BR" sz="1400" b="1" dirty="0">
                <a:solidFill>
                  <a:srgbClr val="FF6600"/>
                </a:solidFill>
              </a:rPr>
              <a:t>1) Medição, exibição e monitoramento contínuo e confiável da qualidade do ar interno</a:t>
            </a:r>
          </a:p>
          <a:p>
            <a:pPr marL="285750" indent="-285750">
              <a:buClr>
                <a:srgbClr val="FF6600"/>
              </a:buClr>
              <a:buSzPct val="80000"/>
              <a:buFont typeface="Arial" panose="020B0604020202020204" pitchFamily="34" charset="0"/>
              <a:buChar char="•"/>
            </a:pPr>
            <a:r>
              <a:rPr lang="pt-BR" sz="1400" b="1" dirty="0">
                <a:solidFill>
                  <a:srgbClr val="FF6600"/>
                </a:solidFill>
              </a:rPr>
              <a:t>2) Quantidade exata de ar para o ambiente e remoção controlada de ar contaminado</a:t>
            </a:r>
          </a:p>
          <a:p>
            <a:pPr marL="285750" indent="-285750">
              <a:buClr>
                <a:srgbClr val="FF6600"/>
              </a:buClr>
              <a:buSzPct val="80000"/>
              <a:buFont typeface="Arial" panose="020B0604020202020204" pitchFamily="34" charset="0"/>
              <a:buChar char="•"/>
            </a:pPr>
            <a:r>
              <a:rPr lang="pt-BR" sz="1400" b="1" dirty="0">
                <a:solidFill>
                  <a:srgbClr val="FF6600"/>
                </a:solidFill>
              </a:rPr>
              <a:t>3) Quantidade adequada de ar externo</a:t>
            </a:r>
          </a:p>
          <a:p>
            <a:pPr marL="285750" indent="-285750">
              <a:buClr>
                <a:srgbClr val="FF6600"/>
              </a:buClr>
              <a:buSzPct val="80000"/>
              <a:buFont typeface="Arial" panose="020B0604020202020204" pitchFamily="34" charset="0"/>
              <a:buChar char="•"/>
            </a:pPr>
            <a:r>
              <a:rPr lang="pt-BR" sz="1400" b="1" dirty="0">
                <a:solidFill>
                  <a:srgbClr val="FF6600"/>
                </a:solidFill>
              </a:rPr>
              <a:t>4) Diluição de ar e padrão de vazão de ar bem projetados</a:t>
            </a:r>
          </a:p>
          <a:p>
            <a:pPr marL="285750" indent="-285750">
              <a:buClr>
                <a:srgbClr val="FF6600"/>
              </a:buClr>
              <a:buSzPct val="80000"/>
              <a:buFont typeface="Arial" panose="020B0604020202020204" pitchFamily="34" charset="0"/>
              <a:buChar char="•"/>
            </a:pPr>
            <a:r>
              <a:rPr lang="pt-BR" sz="1400" b="1" dirty="0">
                <a:solidFill>
                  <a:srgbClr val="FF6600"/>
                </a:solidFill>
              </a:rPr>
              <a:t>5) Pressurização ativa de espaços</a:t>
            </a:r>
          </a:p>
          <a:p>
            <a:pPr marL="285750" indent="-285750">
              <a:buClr>
                <a:srgbClr val="FF6600"/>
              </a:buClr>
              <a:buSzPct val="80000"/>
              <a:buFont typeface="Arial" panose="020B0604020202020204" pitchFamily="34" charset="0"/>
              <a:buChar char="•"/>
            </a:pPr>
            <a:r>
              <a:rPr lang="pt-BR" sz="1400" b="1" dirty="0">
                <a:solidFill>
                  <a:srgbClr val="FF6600"/>
                </a:solidFill>
              </a:rPr>
              <a:t>6) Filtragem eficaz</a:t>
            </a:r>
          </a:p>
          <a:p>
            <a:pPr marL="285750" indent="-285750">
              <a:buClr>
                <a:srgbClr val="FF6600"/>
              </a:buClr>
              <a:buSzPct val="80000"/>
              <a:buFont typeface="Arial" panose="020B0604020202020204" pitchFamily="34" charset="0"/>
              <a:buChar char="•"/>
            </a:pPr>
            <a:r>
              <a:rPr lang="pt-BR" sz="1400" b="1" dirty="0">
                <a:solidFill>
                  <a:srgbClr val="FF6600"/>
                </a:solidFill>
              </a:rPr>
              <a:t>7) Condicionamento correto de temperatura e umidade</a:t>
            </a:r>
          </a:p>
        </p:txBody>
      </p:sp>
    </p:spTree>
    <p:extLst>
      <p:ext uri="{BB962C8B-B14F-4D97-AF65-F5344CB8AC3E}">
        <p14:creationId xmlns:p14="http://schemas.microsoft.com/office/powerpoint/2010/main" val="1733529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81856" y="677539"/>
            <a:ext cx="10050648" cy="627459"/>
          </a:xfrm>
          <a:noFill/>
        </p:spPr>
        <p:txBody>
          <a:bodyPr/>
          <a:lstStyle/>
          <a:p>
            <a:r>
              <a:rPr lang="en-US" sz="2540" dirty="0" err="1"/>
              <a:t>Aplicação</a:t>
            </a:r>
            <a:br>
              <a:rPr lang="en-US" dirty="0"/>
            </a:br>
            <a:r>
              <a:rPr lang="en-US" sz="2140" b="0" dirty="0" err="1"/>
              <a:t>Temperatura</a:t>
            </a:r>
            <a:endParaRPr lang="en-US" sz="2140" dirty="0"/>
          </a:p>
        </p:txBody>
      </p:sp>
      <p:sp>
        <p:nvSpPr>
          <p:cNvPr id="38" name="Rechteck 37"/>
          <p:cNvSpPr/>
          <p:nvPr/>
        </p:nvSpPr>
        <p:spPr>
          <a:xfrm>
            <a:off x="1559496" y="4722670"/>
            <a:ext cx="317874" cy="1933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581D9641-4CCE-6DB9-B382-11C7C9A03CD4}"/>
              </a:ext>
            </a:extLst>
          </p:cNvPr>
          <p:cNvSpPr txBox="1"/>
          <p:nvPr/>
        </p:nvSpPr>
        <p:spPr>
          <a:xfrm>
            <a:off x="575855" y="1916832"/>
            <a:ext cx="10770728" cy="923330"/>
          </a:xfrm>
          <a:prstGeom prst="rect">
            <a:avLst/>
          </a:prstGeom>
          <a:noFill/>
        </p:spPr>
        <p:txBody>
          <a:bodyPr wrap="square">
            <a:spAutoFit/>
          </a:bodyPr>
          <a:lstStyle/>
          <a:p>
            <a:pPr algn="ctr"/>
            <a:r>
              <a:rPr lang="pt-BR" dirty="0">
                <a:solidFill>
                  <a:schemeClr val="bg1">
                    <a:lumMod val="50000"/>
                  </a:schemeClr>
                </a:solidFill>
              </a:rPr>
              <a:t>A temperatura está muitas vezes intimamente ligada à umidade e tem impacto no bem-estar geral, na produtividade e na saúde. A temperatura ambiente ideal é frequentemente subjetiva, mas também é afetada pelos níveis de atividade, ocupação do ambiente, umidade e velocidade do ar.</a:t>
            </a:r>
          </a:p>
        </p:txBody>
      </p:sp>
      <p:pic>
        <p:nvPicPr>
          <p:cNvPr id="8" name="Picture 7">
            <a:extLst>
              <a:ext uri="{FF2B5EF4-FFF2-40B4-BE49-F238E27FC236}">
                <a16:creationId xmlns:a16="http://schemas.microsoft.com/office/drawing/2014/main" id="{46463F43-BA0E-BD2D-8E45-2423F94E403A}"/>
              </a:ext>
            </a:extLst>
          </p:cNvPr>
          <p:cNvPicPr>
            <a:picLocks noChangeAspect="1"/>
          </p:cNvPicPr>
          <p:nvPr/>
        </p:nvPicPr>
        <p:blipFill>
          <a:blip r:embed="rId3"/>
          <a:stretch>
            <a:fillRect/>
          </a:stretch>
        </p:blipFill>
        <p:spPr>
          <a:xfrm>
            <a:off x="3421122" y="3356992"/>
            <a:ext cx="5080194" cy="2579994"/>
          </a:xfrm>
          <a:prstGeom prst="rect">
            <a:avLst/>
          </a:prstGeom>
        </p:spPr>
      </p:pic>
    </p:spTree>
    <p:extLst>
      <p:ext uri="{BB962C8B-B14F-4D97-AF65-F5344CB8AC3E}">
        <p14:creationId xmlns:p14="http://schemas.microsoft.com/office/powerpoint/2010/main" val="223702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7880826" y="1901458"/>
            <a:ext cx="3687782" cy="3687782"/>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653" t="1530" r="48965" b="15547"/>
          <a:stretch/>
        </p:blipFill>
        <p:spPr>
          <a:xfrm>
            <a:off x="7996527" y="2008423"/>
            <a:ext cx="3456380" cy="3473852"/>
          </a:xfrm>
          <a:prstGeom prst="ellipse">
            <a:avLst/>
          </a:prstGeom>
          <a:solidFill>
            <a:schemeClr val="bg1"/>
          </a:solidFill>
          <a:ln>
            <a:solidFill>
              <a:schemeClr val="accent1"/>
            </a:solidFill>
          </a:ln>
        </p:spPr>
      </p:pic>
      <p:sp>
        <p:nvSpPr>
          <p:cNvPr id="3" name="Title 2"/>
          <p:cNvSpPr>
            <a:spLocks noGrp="1"/>
          </p:cNvSpPr>
          <p:nvPr>
            <p:ph type="title"/>
          </p:nvPr>
        </p:nvSpPr>
        <p:spPr/>
        <p:txBody>
          <a:bodyPr/>
          <a:lstStyle/>
          <a:p>
            <a:r>
              <a:rPr lang="en-GB" sz="2540" dirty="0" err="1"/>
              <a:t>Sensores</a:t>
            </a:r>
            <a:r>
              <a:rPr lang="en-GB" sz="2540" dirty="0"/>
              <a:t> de </a:t>
            </a:r>
            <a:r>
              <a:rPr lang="en-GB" sz="2540" dirty="0" err="1"/>
              <a:t>Temperatura</a:t>
            </a:r>
            <a:br>
              <a:rPr lang="en-GB" sz="2540" dirty="0"/>
            </a:br>
            <a:r>
              <a:rPr lang="en-GB" sz="2180" b="0" dirty="0" err="1"/>
              <a:t>Recursos</a:t>
            </a:r>
            <a:endParaRPr lang="en-GB" sz="2180" b="0" dirty="0"/>
          </a:p>
        </p:txBody>
      </p:sp>
      <p:grpSp>
        <p:nvGrpSpPr>
          <p:cNvPr id="2" name="Group 1"/>
          <p:cNvGrpSpPr/>
          <p:nvPr/>
        </p:nvGrpSpPr>
        <p:grpSpPr>
          <a:xfrm>
            <a:off x="6743407" y="4131890"/>
            <a:ext cx="1874190" cy="1874190"/>
            <a:chOff x="6629912" y="3307302"/>
            <a:chExt cx="1874190" cy="1874190"/>
          </a:xfrm>
          <a:solidFill>
            <a:srgbClr val="FFFFFF"/>
          </a:solidFill>
        </p:grpSpPr>
        <p:sp>
          <p:nvSpPr>
            <p:cNvPr id="12" name="Oval 11"/>
            <p:cNvSpPr/>
            <p:nvPr/>
          </p:nvSpPr>
          <p:spPr>
            <a:xfrm>
              <a:off x="6629912" y="3307302"/>
              <a:ext cx="1874190" cy="1874190"/>
            </a:xfrm>
            <a:prstGeom prst="ellipse">
              <a:avLst/>
            </a:prstGeom>
            <a:grp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50498" t="-8786" r="-5983" b="44769"/>
            <a:stretch/>
          </p:blipFill>
          <p:spPr>
            <a:xfrm>
              <a:off x="6747502" y="3429000"/>
              <a:ext cx="1639010" cy="1634068"/>
            </a:xfrm>
            <a:prstGeom prst="ellipse">
              <a:avLst/>
            </a:prstGeom>
            <a:grpFill/>
            <a:ln>
              <a:solidFill>
                <a:schemeClr val="accent1"/>
              </a:solidFill>
            </a:ln>
          </p:spPr>
        </p:pic>
      </p:grpSp>
      <p:sp>
        <p:nvSpPr>
          <p:cNvPr id="108" name="Rectangle 107"/>
          <p:cNvSpPr/>
          <p:nvPr/>
        </p:nvSpPr>
        <p:spPr>
          <a:xfrm>
            <a:off x="1323146" y="2145235"/>
            <a:ext cx="4385991" cy="276999"/>
          </a:xfrm>
          <a:prstGeom prst="rect">
            <a:avLst/>
          </a:prstGeom>
        </p:spPr>
        <p:txBody>
          <a:bodyPr wrap="none" lIns="144000" tIns="0" rIns="0" bIns="0">
            <a:spAutoFit/>
          </a:bodyPr>
          <a:lstStyle/>
          <a:p>
            <a:r>
              <a:rPr lang="pl-PL" dirty="0">
                <a:solidFill>
                  <a:schemeClr val="bg1">
                    <a:lumMod val="50000"/>
                  </a:schemeClr>
                </a:solidFill>
              </a:rPr>
              <a:t>NTC, RTD</a:t>
            </a:r>
            <a:r>
              <a:rPr lang="en-US" dirty="0">
                <a:solidFill>
                  <a:schemeClr val="bg1">
                    <a:lumMod val="50000"/>
                  </a:schemeClr>
                </a:solidFill>
              </a:rPr>
              <a:t>, PTC</a:t>
            </a:r>
            <a:r>
              <a:rPr lang="pl-PL" dirty="0">
                <a:solidFill>
                  <a:schemeClr val="bg1">
                    <a:lumMod val="50000"/>
                  </a:schemeClr>
                </a:solidFill>
              </a:rPr>
              <a:t>, 0-5/10 VDC, 4 to 20 mA</a:t>
            </a:r>
          </a:p>
        </p:txBody>
      </p:sp>
      <p:sp>
        <p:nvSpPr>
          <p:cNvPr id="109" name="Rectangle 108"/>
          <p:cNvSpPr/>
          <p:nvPr/>
        </p:nvSpPr>
        <p:spPr>
          <a:xfrm>
            <a:off x="2592327" y="3217069"/>
            <a:ext cx="3580941" cy="553998"/>
          </a:xfrm>
          <a:prstGeom prst="rect">
            <a:avLst/>
          </a:prstGeom>
        </p:spPr>
        <p:txBody>
          <a:bodyPr wrap="square" lIns="144000" tIns="0" rIns="0" bIns="0">
            <a:spAutoFit/>
          </a:bodyPr>
          <a:lstStyle/>
          <a:p>
            <a:r>
              <a:rPr lang="pt-BR" dirty="0">
                <a:solidFill>
                  <a:schemeClr val="bg1">
                    <a:lumMod val="50000"/>
                  </a:schemeClr>
                </a:solidFill>
              </a:rPr>
              <a:t>Até oito faixas de medição selecionáveis em campo ativo</a:t>
            </a:r>
            <a:endParaRPr lang="en-US" dirty="0">
              <a:solidFill>
                <a:schemeClr val="bg1">
                  <a:lumMod val="50000"/>
                </a:schemeClr>
              </a:solidFill>
            </a:endParaRPr>
          </a:p>
        </p:txBody>
      </p:sp>
      <p:grpSp>
        <p:nvGrpSpPr>
          <p:cNvPr id="107" name="Group 106"/>
          <p:cNvGrpSpPr/>
          <p:nvPr/>
        </p:nvGrpSpPr>
        <p:grpSpPr>
          <a:xfrm>
            <a:off x="2991117" y="4221208"/>
            <a:ext cx="1080000" cy="1080000"/>
            <a:chOff x="2566491" y="2591592"/>
            <a:chExt cx="720000" cy="720000"/>
          </a:xfrm>
          <a:solidFill>
            <a:srgbClr val="FFFFFF"/>
          </a:solidFill>
        </p:grpSpPr>
        <p:sp>
          <p:nvSpPr>
            <p:cNvPr id="66" name="Oval 65"/>
            <p:cNvSpPr>
              <a:spLocks noChangeAspect="1"/>
            </p:cNvSpPr>
            <p:nvPr/>
          </p:nvSpPr>
          <p:spPr>
            <a:xfrm>
              <a:off x="2566491" y="2591592"/>
              <a:ext cx="720000" cy="720000"/>
            </a:xfrm>
            <a:prstGeom prst="ellipse">
              <a:avLst/>
            </a:prstGeom>
            <a:grp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grpSp>
          <p:nvGrpSpPr>
            <p:cNvPr id="89" name="Group 38"/>
            <p:cNvGrpSpPr>
              <a:grpSpLocks noChangeAspect="1"/>
            </p:cNvGrpSpPr>
            <p:nvPr/>
          </p:nvGrpSpPr>
          <p:grpSpPr bwMode="auto">
            <a:xfrm>
              <a:off x="2747707" y="2771592"/>
              <a:ext cx="357568" cy="360000"/>
              <a:chOff x="3767" y="2086"/>
              <a:chExt cx="147" cy="148"/>
            </a:xfrm>
            <a:grpFill/>
          </p:grpSpPr>
          <p:sp>
            <p:nvSpPr>
              <p:cNvPr id="91" name="Line 39"/>
              <p:cNvSpPr>
                <a:spLocks noChangeShapeType="1"/>
              </p:cNvSpPr>
              <p:nvPr/>
            </p:nvSpPr>
            <p:spPr bwMode="auto">
              <a:xfrm flipV="1">
                <a:off x="3809" y="2142"/>
                <a:ext cx="50" cy="5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92" name="Line 40"/>
              <p:cNvSpPr>
                <a:spLocks noChangeShapeType="1"/>
              </p:cNvSpPr>
              <p:nvPr/>
            </p:nvSpPr>
            <p:spPr bwMode="auto">
              <a:xfrm>
                <a:off x="3898" y="2125"/>
                <a:ext cx="16"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93" name="Line 41"/>
              <p:cNvSpPr>
                <a:spLocks noChangeShapeType="1"/>
              </p:cNvSpPr>
              <p:nvPr/>
            </p:nvSpPr>
            <p:spPr bwMode="auto">
              <a:xfrm flipV="1">
                <a:off x="3892" y="2098"/>
                <a:ext cx="11" cy="11"/>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94" name="Line 42"/>
              <p:cNvSpPr>
                <a:spLocks noChangeShapeType="1"/>
              </p:cNvSpPr>
              <p:nvPr/>
            </p:nvSpPr>
            <p:spPr bwMode="auto">
              <a:xfrm flipV="1">
                <a:off x="3875" y="2086"/>
                <a:ext cx="0" cy="17"/>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95" name="Line 43"/>
              <p:cNvSpPr>
                <a:spLocks noChangeShapeType="1"/>
              </p:cNvSpPr>
              <p:nvPr/>
            </p:nvSpPr>
            <p:spPr bwMode="auto">
              <a:xfrm flipH="1" flipV="1">
                <a:off x="3848" y="2098"/>
                <a:ext cx="11" cy="11"/>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96" name="Line 44"/>
              <p:cNvSpPr>
                <a:spLocks noChangeShapeType="1"/>
              </p:cNvSpPr>
              <p:nvPr/>
            </p:nvSpPr>
            <p:spPr bwMode="auto">
              <a:xfrm flipH="1">
                <a:off x="3837" y="2125"/>
                <a:ext cx="16"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97" name="Line 45"/>
              <p:cNvSpPr>
                <a:spLocks noChangeShapeType="1"/>
              </p:cNvSpPr>
              <p:nvPr/>
            </p:nvSpPr>
            <p:spPr bwMode="auto">
              <a:xfrm>
                <a:off x="3875" y="2142"/>
                <a:ext cx="0" cy="17"/>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98" name="Line 46"/>
              <p:cNvSpPr>
                <a:spLocks noChangeShapeType="1"/>
              </p:cNvSpPr>
              <p:nvPr/>
            </p:nvSpPr>
            <p:spPr bwMode="auto">
              <a:xfrm>
                <a:off x="3892" y="2136"/>
                <a:ext cx="11" cy="12"/>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99" name="Oval 47"/>
              <p:cNvSpPr>
                <a:spLocks noChangeArrowheads="1"/>
              </p:cNvSpPr>
              <p:nvPr/>
            </p:nvSpPr>
            <p:spPr bwMode="auto">
              <a:xfrm>
                <a:off x="3767" y="2181"/>
                <a:ext cx="22" cy="22"/>
              </a:xfrm>
              <a:prstGeom prst="ellips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100" name="Freeform 48"/>
              <p:cNvSpPr>
                <a:spLocks/>
              </p:cNvSpPr>
              <p:nvPr/>
            </p:nvSpPr>
            <p:spPr bwMode="auto">
              <a:xfrm>
                <a:off x="3798" y="2181"/>
                <a:ext cx="22" cy="22"/>
              </a:xfrm>
              <a:custGeom>
                <a:avLst/>
                <a:gdLst>
                  <a:gd name="T0" fmla="*/ 16 w 16"/>
                  <a:gd name="T1" fmla="*/ 8 h 16"/>
                  <a:gd name="T2" fmla="*/ 8 w 16"/>
                  <a:gd name="T3" fmla="*/ 16 h 16"/>
                  <a:gd name="T4" fmla="*/ 0 w 16"/>
                  <a:gd name="T5" fmla="*/ 8 h 16"/>
                  <a:gd name="T6" fmla="*/ 8 w 16"/>
                  <a:gd name="T7" fmla="*/ 0 h 16"/>
                </a:gdLst>
                <a:ahLst/>
                <a:cxnLst>
                  <a:cxn ang="0">
                    <a:pos x="T0" y="T1"/>
                  </a:cxn>
                  <a:cxn ang="0">
                    <a:pos x="T2" y="T3"/>
                  </a:cxn>
                  <a:cxn ang="0">
                    <a:pos x="T4" y="T5"/>
                  </a:cxn>
                  <a:cxn ang="0">
                    <a:pos x="T6" y="T7"/>
                  </a:cxn>
                </a:cxnLst>
                <a:rect l="0" t="0" r="r" b="b"/>
                <a:pathLst>
                  <a:path w="16" h="16">
                    <a:moveTo>
                      <a:pt x="16" y="8"/>
                    </a:moveTo>
                    <a:cubicBezTo>
                      <a:pt x="16" y="12"/>
                      <a:pt x="12" y="16"/>
                      <a:pt x="8" y="16"/>
                    </a:cubicBezTo>
                    <a:cubicBezTo>
                      <a:pt x="4" y="16"/>
                      <a:pt x="0" y="12"/>
                      <a:pt x="0" y="8"/>
                    </a:cubicBezTo>
                    <a:cubicBezTo>
                      <a:pt x="0" y="4"/>
                      <a:pt x="4" y="0"/>
                      <a:pt x="8" y="0"/>
                    </a:cubicBez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101" name="Oval 49"/>
              <p:cNvSpPr>
                <a:spLocks noChangeArrowheads="1"/>
              </p:cNvSpPr>
              <p:nvPr/>
            </p:nvSpPr>
            <p:spPr bwMode="auto">
              <a:xfrm>
                <a:off x="3828" y="2181"/>
                <a:ext cx="22" cy="22"/>
              </a:xfrm>
              <a:prstGeom prst="ellips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102" name="Oval 50"/>
              <p:cNvSpPr>
                <a:spLocks noChangeArrowheads="1"/>
              </p:cNvSpPr>
              <p:nvPr/>
            </p:nvSpPr>
            <p:spPr bwMode="auto">
              <a:xfrm>
                <a:off x="3859" y="2181"/>
                <a:ext cx="22" cy="22"/>
              </a:xfrm>
              <a:prstGeom prst="ellips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103" name="Oval 51"/>
              <p:cNvSpPr>
                <a:spLocks noChangeArrowheads="1"/>
              </p:cNvSpPr>
              <p:nvPr/>
            </p:nvSpPr>
            <p:spPr bwMode="auto">
              <a:xfrm>
                <a:off x="3767" y="2211"/>
                <a:ext cx="22" cy="23"/>
              </a:xfrm>
              <a:prstGeom prst="ellips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104" name="Oval 52"/>
              <p:cNvSpPr>
                <a:spLocks noChangeArrowheads="1"/>
              </p:cNvSpPr>
              <p:nvPr/>
            </p:nvSpPr>
            <p:spPr bwMode="auto">
              <a:xfrm>
                <a:off x="3798" y="2211"/>
                <a:ext cx="22" cy="23"/>
              </a:xfrm>
              <a:prstGeom prst="ellips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105" name="Oval 53"/>
              <p:cNvSpPr>
                <a:spLocks noChangeArrowheads="1"/>
              </p:cNvSpPr>
              <p:nvPr/>
            </p:nvSpPr>
            <p:spPr bwMode="auto">
              <a:xfrm>
                <a:off x="3828" y="2211"/>
                <a:ext cx="22" cy="23"/>
              </a:xfrm>
              <a:prstGeom prst="ellips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106" name="Oval 54"/>
              <p:cNvSpPr>
                <a:spLocks noChangeArrowheads="1"/>
              </p:cNvSpPr>
              <p:nvPr/>
            </p:nvSpPr>
            <p:spPr bwMode="auto">
              <a:xfrm>
                <a:off x="3859" y="2211"/>
                <a:ext cx="22" cy="23"/>
              </a:xfrm>
              <a:prstGeom prst="ellips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grpSp>
      </p:grpSp>
      <p:sp>
        <p:nvSpPr>
          <p:cNvPr id="110" name="Rectangle 109"/>
          <p:cNvSpPr/>
          <p:nvPr/>
        </p:nvSpPr>
        <p:spPr>
          <a:xfrm>
            <a:off x="4071117" y="4514987"/>
            <a:ext cx="2787155" cy="553998"/>
          </a:xfrm>
          <a:prstGeom prst="rect">
            <a:avLst/>
          </a:prstGeom>
        </p:spPr>
        <p:txBody>
          <a:bodyPr wrap="none" lIns="144000" tIns="0" rIns="0" bIns="0">
            <a:spAutoFit/>
          </a:bodyPr>
          <a:lstStyle/>
          <a:p>
            <a:r>
              <a:rPr lang="en-GB" dirty="0" err="1">
                <a:solidFill>
                  <a:schemeClr val="bg1">
                    <a:lumMod val="50000"/>
                  </a:schemeClr>
                </a:solidFill>
              </a:rPr>
              <a:t>Proteção</a:t>
            </a:r>
            <a:r>
              <a:rPr lang="en-GB" dirty="0">
                <a:solidFill>
                  <a:schemeClr val="bg1">
                    <a:lumMod val="50000"/>
                  </a:schemeClr>
                </a:solidFill>
              </a:rPr>
              <a:t> contra </a:t>
            </a:r>
            <a:r>
              <a:rPr lang="en-GB" dirty="0" err="1">
                <a:solidFill>
                  <a:schemeClr val="bg1">
                    <a:lumMod val="50000"/>
                  </a:schemeClr>
                </a:solidFill>
              </a:rPr>
              <a:t>umidade</a:t>
            </a:r>
            <a:r>
              <a:rPr lang="en-GB" dirty="0">
                <a:solidFill>
                  <a:schemeClr val="bg1">
                    <a:lumMod val="50000"/>
                  </a:schemeClr>
                </a:solidFill>
              </a:rPr>
              <a:t> </a:t>
            </a:r>
          </a:p>
          <a:p>
            <a:r>
              <a:rPr lang="en-GB" dirty="0" err="1">
                <a:solidFill>
                  <a:schemeClr val="bg1">
                    <a:lumMod val="50000"/>
                  </a:schemeClr>
                </a:solidFill>
              </a:rPr>
              <a:t>acumulada</a:t>
            </a:r>
            <a:endParaRPr lang="en-GB" dirty="0">
              <a:solidFill>
                <a:schemeClr val="bg1">
                  <a:lumMod val="50000"/>
                </a:schemeClr>
              </a:solidFill>
            </a:endParaRPr>
          </a:p>
        </p:txBody>
      </p:sp>
      <p:grpSp>
        <p:nvGrpSpPr>
          <p:cNvPr id="9" name="Group 8"/>
          <p:cNvGrpSpPr/>
          <p:nvPr/>
        </p:nvGrpSpPr>
        <p:grpSpPr>
          <a:xfrm>
            <a:off x="601115" y="1907157"/>
            <a:ext cx="722376" cy="722376"/>
            <a:chOff x="592193" y="2902466"/>
            <a:chExt cx="720000" cy="720000"/>
          </a:xfrm>
          <a:solidFill>
            <a:srgbClr val="FFFFFF"/>
          </a:solidFill>
        </p:grpSpPr>
        <p:sp>
          <p:nvSpPr>
            <p:cNvPr id="49" name="Oval 48"/>
            <p:cNvSpPr>
              <a:spLocks noChangeAspect="1"/>
            </p:cNvSpPr>
            <p:nvPr/>
          </p:nvSpPr>
          <p:spPr>
            <a:xfrm>
              <a:off x="592193" y="2902466"/>
              <a:ext cx="720000" cy="720000"/>
            </a:xfrm>
            <a:prstGeom prst="ellipse">
              <a:avLst/>
            </a:prstGeom>
            <a:grp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grpSp>
          <p:nvGrpSpPr>
            <p:cNvPr id="50" name="Group 4"/>
            <p:cNvGrpSpPr>
              <a:grpSpLocks noChangeAspect="1"/>
            </p:cNvGrpSpPr>
            <p:nvPr/>
          </p:nvGrpSpPr>
          <p:grpSpPr bwMode="auto">
            <a:xfrm>
              <a:off x="772193" y="3103560"/>
              <a:ext cx="360000" cy="317813"/>
              <a:chOff x="1812" y="1153"/>
              <a:chExt cx="128" cy="113"/>
            </a:xfrm>
            <a:grpFill/>
          </p:grpSpPr>
          <p:sp>
            <p:nvSpPr>
              <p:cNvPr id="51" name="Freeform 5"/>
              <p:cNvSpPr>
                <a:spLocks/>
              </p:cNvSpPr>
              <p:nvPr/>
            </p:nvSpPr>
            <p:spPr bwMode="auto">
              <a:xfrm>
                <a:off x="1812" y="1153"/>
                <a:ext cx="128" cy="113"/>
              </a:xfrm>
              <a:custGeom>
                <a:avLst/>
                <a:gdLst>
                  <a:gd name="T0" fmla="*/ 128 w 128"/>
                  <a:gd name="T1" fmla="*/ 113 h 113"/>
                  <a:gd name="T2" fmla="*/ 0 w 128"/>
                  <a:gd name="T3" fmla="*/ 113 h 113"/>
                  <a:gd name="T4" fmla="*/ 0 w 128"/>
                  <a:gd name="T5" fmla="*/ 0 h 113"/>
                </a:gdLst>
                <a:ahLst/>
                <a:cxnLst>
                  <a:cxn ang="0">
                    <a:pos x="T0" y="T1"/>
                  </a:cxn>
                  <a:cxn ang="0">
                    <a:pos x="T2" y="T3"/>
                  </a:cxn>
                  <a:cxn ang="0">
                    <a:pos x="T4" y="T5"/>
                  </a:cxn>
                </a:cxnLst>
                <a:rect l="0" t="0" r="r" b="b"/>
                <a:pathLst>
                  <a:path w="128" h="113">
                    <a:moveTo>
                      <a:pt x="128" y="113"/>
                    </a:moveTo>
                    <a:lnTo>
                      <a:pt x="0" y="113"/>
                    </a:lnTo>
                    <a:lnTo>
                      <a:pt x="0" y="0"/>
                    </a:ln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52" name="Freeform 6"/>
              <p:cNvSpPr>
                <a:spLocks/>
              </p:cNvSpPr>
              <p:nvPr/>
            </p:nvSpPr>
            <p:spPr bwMode="auto">
              <a:xfrm>
                <a:off x="1880" y="1229"/>
                <a:ext cx="18" cy="20"/>
              </a:xfrm>
              <a:custGeom>
                <a:avLst/>
                <a:gdLst>
                  <a:gd name="T0" fmla="*/ 0 w 13"/>
                  <a:gd name="T1" fmla="*/ 0 h 14"/>
                  <a:gd name="T2" fmla="*/ 13 w 13"/>
                  <a:gd name="T3" fmla="*/ 14 h 14"/>
                </a:gdLst>
                <a:ahLst/>
                <a:cxnLst>
                  <a:cxn ang="0">
                    <a:pos x="T0" y="T1"/>
                  </a:cxn>
                  <a:cxn ang="0">
                    <a:pos x="T2" y="T3"/>
                  </a:cxn>
                </a:cxnLst>
                <a:rect l="0" t="0" r="r" b="b"/>
                <a:pathLst>
                  <a:path w="13" h="14">
                    <a:moveTo>
                      <a:pt x="0" y="0"/>
                    </a:moveTo>
                    <a:cubicBezTo>
                      <a:pt x="1" y="4"/>
                      <a:pt x="2" y="14"/>
                      <a:pt x="13" y="14"/>
                    </a:cubicBez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53" name="Freeform 7"/>
              <p:cNvSpPr>
                <a:spLocks/>
              </p:cNvSpPr>
              <p:nvPr/>
            </p:nvSpPr>
            <p:spPr bwMode="auto">
              <a:xfrm>
                <a:off x="1826" y="1184"/>
                <a:ext cx="44" cy="65"/>
              </a:xfrm>
              <a:custGeom>
                <a:avLst/>
                <a:gdLst>
                  <a:gd name="T0" fmla="*/ 0 w 32"/>
                  <a:gd name="T1" fmla="*/ 46 h 46"/>
                  <a:gd name="T2" fmla="*/ 12 w 32"/>
                  <a:gd name="T3" fmla="*/ 36 h 46"/>
                  <a:gd name="T4" fmla="*/ 17 w 32"/>
                  <a:gd name="T5" fmla="*/ 10 h 46"/>
                  <a:gd name="T6" fmla="*/ 32 w 32"/>
                  <a:gd name="T7" fmla="*/ 4 h 46"/>
                </a:gdLst>
                <a:ahLst/>
                <a:cxnLst>
                  <a:cxn ang="0">
                    <a:pos x="T0" y="T1"/>
                  </a:cxn>
                  <a:cxn ang="0">
                    <a:pos x="T2" y="T3"/>
                  </a:cxn>
                  <a:cxn ang="0">
                    <a:pos x="T4" y="T5"/>
                  </a:cxn>
                  <a:cxn ang="0">
                    <a:pos x="T6" y="T7"/>
                  </a:cxn>
                </a:cxnLst>
                <a:rect l="0" t="0" r="r" b="b"/>
                <a:pathLst>
                  <a:path w="32" h="46">
                    <a:moveTo>
                      <a:pt x="0" y="46"/>
                    </a:moveTo>
                    <a:cubicBezTo>
                      <a:pt x="6" y="46"/>
                      <a:pt x="11" y="42"/>
                      <a:pt x="12" y="36"/>
                    </a:cubicBezTo>
                    <a:cubicBezTo>
                      <a:pt x="17" y="10"/>
                      <a:pt x="17" y="10"/>
                      <a:pt x="17" y="10"/>
                    </a:cubicBezTo>
                    <a:cubicBezTo>
                      <a:pt x="18" y="3"/>
                      <a:pt x="26" y="0"/>
                      <a:pt x="32" y="4"/>
                    </a:cubicBez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54" name="Freeform 8"/>
              <p:cNvSpPr>
                <a:spLocks/>
              </p:cNvSpPr>
              <p:nvPr/>
            </p:nvSpPr>
            <p:spPr bwMode="auto">
              <a:xfrm>
                <a:off x="1854" y="1183"/>
                <a:ext cx="72" cy="66"/>
              </a:xfrm>
              <a:custGeom>
                <a:avLst/>
                <a:gdLst>
                  <a:gd name="T0" fmla="*/ 0 w 52"/>
                  <a:gd name="T1" fmla="*/ 47 h 47"/>
                  <a:gd name="T2" fmla="*/ 12 w 52"/>
                  <a:gd name="T3" fmla="*/ 37 h 47"/>
                  <a:gd name="T4" fmla="*/ 17 w 52"/>
                  <a:gd name="T5" fmla="*/ 11 h 47"/>
                  <a:gd name="T6" fmla="*/ 35 w 52"/>
                  <a:gd name="T7" fmla="*/ 11 h 47"/>
                  <a:gd name="T8" fmla="*/ 40 w 52"/>
                  <a:gd name="T9" fmla="*/ 37 h 47"/>
                  <a:gd name="T10" fmla="*/ 52 w 52"/>
                  <a:gd name="T11" fmla="*/ 47 h 47"/>
                </a:gdLst>
                <a:ahLst/>
                <a:cxnLst>
                  <a:cxn ang="0">
                    <a:pos x="T0" y="T1"/>
                  </a:cxn>
                  <a:cxn ang="0">
                    <a:pos x="T2" y="T3"/>
                  </a:cxn>
                  <a:cxn ang="0">
                    <a:pos x="T4" y="T5"/>
                  </a:cxn>
                  <a:cxn ang="0">
                    <a:pos x="T6" y="T7"/>
                  </a:cxn>
                  <a:cxn ang="0">
                    <a:pos x="T8" y="T9"/>
                  </a:cxn>
                  <a:cxn ang="0">
                    <a:pos x="T10" y="T11"/>
                  </a:cxn>
                </a:cxnLst>
                <a:rect l="0" t="0" r="r" b="b"/>
                <a:pathLst>
                  <a:path w="52" h="47">
                    <a:moveTo>
                      <a:pt x="0" y="47"/>
                    </a:moveTo>
                    <a:cubicBezTo>
                      <a:pt x="6" y="47"/>
                      <a:pt x="11" y="43"/>
                      <a:pt x="12" y="37"/>
                    </a:cubicBezTo>
                    <a:cubicBezTo>
                      <a:pt x="17" y="11"/>
                      <a:pt x="17" y="11"/>
                      <a:pt x="17" y="11"/>
                    </a:cubicBezTo>
                    <a:cubicBezTo>
                      <a:pt x="18" y="0"/>
                      <a:pt x="34" y="0"/>
                      <a:pt x="35" y="11"/>
                    </a:cubicBezTo>
                    <a:cubicBezTo>
                      <a:pt x="40" y="37"/>
                      <a:pt x="40" y="37"/>
                      <a:pt x="40" y="37"/>
                    </a:cubicBezTo>
                    <a:cubicBezTo>
                      <a:pt x="41" y="43"/>
                      <a:pt x="46" y="47"/>
                      <a:pt x="52" y="47"/>
                    </a:cubicBez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grpSp>
      </p:grpSp>
      <p:grpSp>
        <p:nvGrpSpPr>
          <p:cNvPr id="55" name="Group 54"/>
          <p:cNvGrpSpPr/>
          <p:nvPr/>
        </p:nvGrpSpPr>
        <p:grpSpPr>
          <a:xfrm>
            <a:off x="1702093" y="3013073"/>
            <a:ext cx="905256" cy="905256"/>
            <a:chOff x="1701655" y="3954313"/>
            <a:chExt cx="900000" cy="900000"/>
          </a:xfrm>
          <a:solidFill>
            <a:srgbClr val="FFFFFF"/>
          </a:solidFill>
        </p:grpSpPr>
        <p:sp>
          <p:nvSpPr>
            <p:cNvPr id="57" name="Oval 56"/>
            <p:cNvSpPr>
              <a:spLocks noChangeAspect="1"/>
            </p:cNvSpPr>
            <p:nvPr/>
          </p:nvSpPr>
          <p:spPr>
            <a:xfrm>
              <a:off x="1701655" y="3954313"/>
              <a:ext cx="900000" cy="900000"/>
            </a:xfrm>
            <a:prstGeom prst="ellipse">
              <a:avLst/>
            </a:prstGeom>
            <a:grp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grpSp>
          <p:nvGrpSpPr>
            <p:cNvPr id="64" name="Group 30"/>
            <p:cNvGrpSpPr>
              <a:grpSpLocks noChangeAspect="1"/>
            </p:cNvGrpSpPr>
            <p:nvPr/>
          </p:nvGrpSpPr>
          <p:grpSpPr bwMode="auto">
            <a:xfrm>
              <a:off x="1926655" y="4180919"/>
              <a:ext cx="450000" cy="446788"/>
              <a:chOff x="3770" y="2091"/>
              <a:chExt cx="140" cy="139"/>
            </a:xfrm>
            <a:grpFill/>
          </p:grpSpPr>
          <p:sp>
            <p:nvSpPr>
              <p:cNvPr id="65" name="Oval 31"/>
              <p:cNvSpPr>
                <a:spLocks noChangeArrowheads="1"/>
              </p:cNvSpPr>
              <p:nvPr/>
            </p:nvSpPr>
            <p:spPr bwMode="auto">
              <a:xfrm>
                <a:off x="3812" y="2130"/>
                <a:ext cx="56" cy="56"/>
              </a:xfrm>
              <a:prstGeom prst="ellipse">
                <a:avLst/>
              </a:prstGeom>
              <a:grpFill/>
              <a:ln w="9525" cap="flat">
                <a:solidFill>
                  <a:schemeClr val="bg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67" name="Oval 32"/>
              <p:cNvSpPr>
                <a:spLocks noChangeArrowheads="1"/>
              </p:cNvSpPr>
              <p:nvPr/>
            </p:nvSpPr>
            <p:spPr bwMode="auto">
              <a:xfrm>
                <a:off x="3821" y="2091"/>
                <a:ext cx="39" cy="39"/>
              </a:xfrm>
              <a:prstGeom prst="ellipse">
                <a:avLst/>
              </a:prstGeom>
              <a:grpFill/>
              <a:ln w="9525" cap="flat">
                <a:solidFill>
                  <a:schemeClr val="bg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68" name="Line 33"/>
              <p:cNvSpPr>
                <a:spLocks noChangeShapeType="1"/>
              </p:cNvSpPr>
              <p:nvPr/>
            </p:nvSpPr>
            <p:spPr bwMode="auto">
              <a:xfrm>
                <a:off x="3770" y="2200"/>
                <a:ext cx="120" cy="0"/>
              </a:xfrm>
              <a:prstGeom prst="line">
                <a:avLst/>
              </a:prstGeom>
              <a:grpFill/>
              <a:ln w="9525" cap="flat">
                <a:solidFill>
                  <a:schemeClr val="bg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69" name="Line 34"/>
              <p:cNvSpPr>
                <a:spLocks noChangeShapeType="1"/>
              </p:cNvSpPr>
              <p:nvPr/>
            </p:nvSpPr>
            <p:spPr bwMode="auto">
              <a:xfrm>
                <a:off x="3790" y="2215"/>
                <a:ext cx="120" cy="0"/>
              </a:xfrm>
              <a:prstGeom prst="line">
                <a:avLst/>
              </a:prstGeom>
              <a:grpFill/>
              <a:ln w="9525" cap="flat">
                <a:solidFill>
                  <a:schemeClr val="bg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70" name="Line 35"/>
              <p:cNvSpPr>
                <a:spLocks noChangeShapeType="1"/>
              </p:cNvSpPr>
              <p:nvPr/>
            </p:nvSpPr>
            <p:spPr bwMode="auto">
              <a:xfrm>
                <a:off x="3780" y="2230"/>
                <a:ext cx="120" cy="0"/>
              </a:xfrm>
              <a:prstGeom prst="line">
                <a:avLst/>
              </a:prstGeom>
              <a:grpFill/>
              <a:ln w="9525" cap="flat">
                <a:solidFill>
                  <a:schemeClr val="bg2"/>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grpSp>
      </p:grpSp>
    </p:spTree>
    <p:extLst>
      <p:ext uri="{BB962C8B-B14F-4D97-AF65-F5344CB8AC3E}">
        <p14:creationId xmlns:p14="http://schemas.microsoft.com/office/powerpoint/2010/main" val="194446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grpId="0" nodeType="withEffect">
                                  <p:stCondLst>
                                    <p:cond delay="200"/>
                                  </p:stCondLst>
                                  <p:childTnLst>
                                    <p:set>
                                      <p:cBhvr>
                                        <p:cTn id="16" dur="1" fill="hold">
                                          <p:stCondLst>
                                            <p:cond delay="0"/>
                                          </p:stCondLst>
                                        </p:cTn>
                                        <p:tgtEl>
                                          <p:spTgt spid="108"/>
                                        </p:tgtEl>
                                        <p:attrNameLst>
                                          <p:attrName>style.visibility</p:attrName>
                                        </p:attrNameLst>
                                      </p:cBhvr>
                                      <p:to>
                                        <p:strVal val="visible"/>
                                      </p:to>
                                    </p:set>
                                    <p:animEffect transition="in" filter="fade">
                                      <p:cBhvr>
                                        <p:cTn id="17" dur="250"/>
                                        <p:tgtEl>
                                          <p:spTgt spid="108"/>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fade">
                                      <p:cBhvr>
                                        <p:cTn id="21" dur="500"/>
                                        <p:tgtEl>
                                          <p:spTgt spid="55"/>
                                        </p:tgtEl>
                                      </p:cBhvr>
                                    </p:animEffect>
                                  </p:childTnLst>
                                </p:cTn>
                              </p:par>
                              <p:par>
                                <p:cTn id="22" presetID="10" presetClass="entr" presetSubtype="0" fill="hold" grpId="0" nodeType="withEffect">
                                  <p:stCondLst>
                                    <p:cond delay="200"/>
                                  </p:stCondLst>
                                  <p:childTnLst>
                                    <p:set>
                                      <p:cBhvr>
                                        <p:cTn id="23" dur="1" fill="hold">
                                          <p:stCondLst>
                                            <p:cond delay="0"/>
                                          </p:stCondLst>
                                        </p:cTn>
                                        <p:tgtEl>
                                          <p:spTgt spid="109"/>
                                        </p:tgtEl>
                                        <p:attrNameLst>
                                          <p:attrName>style.visibility</p:attrName>
                                        </p:attrNameLst>
                                      </p:cBhvr>
                                      <p:to>
                                        <p:strVal val="visible"/>
                                      </p:to>
                                    </p:set>
                                    <p:animEffect transition="in" filter="fade">
                                      <p:cBhvr>
                                        <p:cTn id="24" dur="250"/>
                                        <p:tgtEl>
                                          <p:spTgt spid="109"/>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07"/>
                                        </p:tgtEl>
                                        <p:attrNameLst>
                                          <p:attrName>style.visibility</p:attrName>
                                        </p:attrNameLst>
                                      </p:cBhvr>
                                      <p:to>
                                        <p:strVal val="visible"/>
                                      </p:to>
                                    </p:set>
                                    <p:animEffect transition="in" filter="fade">
                                      <p:cBhvr>
                                        <p:cTn id="28" dur="500"/>
                                        <p:tgtEl>
                                          <p:spTgt spid="107"/>
                                        </p:tgtEl>
                                      </p:cBhvr>
                                    </p:animEffect>
                                  </p:childTnLst>
                                </p:cTn>
                              </p:par>
                              <p:par>
                                <p:cTn id="29" presetID="10" presetClass="entr" presetSubtype="0" fill="hold" grpId="0" nodeType="withEffect">
                                  <p:stCondLst>
                                    <p:cond delay="200"/>
                                  </p:stCondLst>
                                  <p:childTnLst>
                                    <p:set>
                                      <p:cBhvr>
                                        <p:cTn id="30" dur="1" fill="hold">
                                          <p:stCondLst>
                                            <p:cond delay="0"/>
                                          </p:stCondLst>
                                        </p:cTn>
                                        <p:tgtEl>
                                          <p:spTgt spid="110"/>
                                        </p:tgtEl>
                                        <p:attrNameLst>
                                          <p:attrName>style.visibility</p:attrName>
                                        </p:attrNameLst>
                                      </p:cBhvr>
                                      <p:to>
                                        <p:strVal val="visible"/>
                                      </p:to>
                                    </p:set>
                                    <p:animEffect transition="in" filter="fade">
                                      <p:cBhvr>
                                        <p:cTn id="31" dur="25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P spid="1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81856" y="677539"/>
            <a:ext cx="10050648" cy="627459"/>
          </a:xfrm>
          <a:noFill/>
        </p:spPr>
        <p:txBody>
          <a:bodyPr/>
          <a:lstStyle/>
          <a:p>
            <a:r>
              <a:rPr lang="en-US" sz="2540" dirty="0" err="1"/>
              <a:t>Aplicação</a:t>
            </a:r>
            <a:br>
              <a:rPr lang="en-US" dirty="0"/>
            </a:br>
            <a:r>
              <a:rPr lang="en-US" sz="2140" b="0" dirty="0" err="1"/>
              <a:t>Umidade</a:t>
            </a:r>
            <a:r>
              <a:rPr lang="en-US" sz="2140" b="0" dirty="0"/>
              <a:t> </a:t>
            </a:r>
            <a:r>
              <a:rPr lang="en-US" sz="2140" b="0" dirty="0" err="1"/>
              <a:t>Relativa</a:t>
            </a:r>
            <a:endParaRPr lang="en-US" sz="2140" dirty="0"/>
          </a:p>
        </p:txBody>
      </p:sp>
      <p:sp>
        <p:nvSpPr>
          <p:cNvPr id="38" name="Rechteck 37"/>
          <p:cNvSpPr/>
          <p:nvPr/>
        </p:nvSpPr>
        <p:spPr>
          <a:xfrm>
            <a:off x="1559496" y="4722670"/>
            <a:ext cx="317874" cy="1933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3A80D539-7750-C61A-ADF3-BF39E7739027}"/>
              </a:ext>
            </a:extLst>
          </p:cNvPr>
          <p:cNvSpPr txBox="1"/>
          <p:nvPr/>
        </p:nvSpPr>
        <p:spPr>
          <a:xfrm>
            <a:off x="581856" y="3079551"/>
            <a:ext cx="5802176" cy="2031325"/>
          </a:xfrm>
          <a:prstGeom prst="rect">
            <a:avLst/>
          </a:prstGeom>
          <a:noFill/>
        </p:spPr>
        <p:txBody>
          <a:bodyPr wrap="square">
            <a:spAutoFit/>
          </a:bodyPr>
          <a:lstStyle/>
          <a:p>
            <a:pPr algn="just"/>
            <a:r>
              <a:rPr lang="pt-BR" dirty="0">
                <a:solidFill>
                  <a:schemeClr val="bg1">
                    <a:lumMod val="50000"/>
                  </a:schemeClr>
                </a:solidFill>
              </a:rPr>
              <a:t>No ar seco, as gotículas de uma pessoa infectada que fala ou espirra evaporam facilmente e o vírus contido viaja pela sala como um aerossol leve. Além disso, muitas bactérias e vírus são consideravelmente mais contagiosos no ar seco, pois as membranas mucosas ressecam quando há falta de umidade, enfraquecendo o sistema imunológico.</a:t>
            </a:r>
          </a:p>
        </p:txBody>
      </p:sp>
      <p:pic>
        <p:nvPicPr>
          <p:cNvPr id="8" name="Picture 7">
            <a:extLst>
              <a:ext uri="{FF2B5EF4-FFF2-40B4-BE49-F238E27FC236}">
                <a16:creationId xmlns:a16="http://schemas.microsoft.com/office/drawing/2014/main" id="{B8C4D5DA-8C84-9F2C-0929-DAAFC65DCDA3}"/>
              </a:ext>
            </a:extLst>
          </p:cNvPr>
          <p:cNvPicPr>
            <a:picLocks noChangeAspect="1"/>
          </p:cNvPicPr>
          <p:nvPr/>
        </p:nvPicPr>
        <p:blipFill>
          <a:blip r:embed="rId3"/>
          <a:stretch>
            <a:fillRect/>
          </a:stretch>
        </p:blipFill>
        <p:spPr>
          <a:xfrm>
            <a:off x="6600056" y="1475715"/>
            <a:ext cx="3676190" cy="4552381"/>
          </a:xfrm>
          <a:prstGeom prst="rect">
            <a:avLst/>
          </a:prstGeom>
        </p:spPr>
      </p:pic>
      <p:sp>
        <p:nvSpPr>
          <p:cNvPr id="4" name="Rectangle 3">
            <a:extLst>
              <a:ext uri="{FF2B5EF4-FFF2-40B4-BE49-F238E27FC236}">
                <a16:creationId xmlns:a16="http://schemas.microsoft.com/office/drawing/2014/main" id="{8B1DFA16-36C5-6C42-232E-F1D8B9F2E678}"/>
              </a:ext>
            </a:extLst>
          </p:cNvPr>
          <p:cNvSpPr/>
          <p:nvPr/>
        </p:nvSpPr>
        <p:spPr>
          <a:xfrm>
            <a:off x="581856" y="1758431"/>
            <a:ext cx="3195105" cy="584775"/>
          </a:xfrm>
          <a:prstGeom prst="rect">
            <a:avLst/>
          </a:prstGeom>
          <a:noFill/>
        </p:spPr>
        <p:txBody>
          <a:bodyPr wrap="none" lIns="91440" tIns="45720" rIns="91440" bIns="45720">
            <a:spAutoFit/>
          </a:bodyPr>
          <a:lstStyle/>
          <a:p>
            <a:pPr algn="ctr"/>
            <a:r>
              <a:rPr lang="en-US" sz="3200" b="1" cap="none" spc="50" dirty="0">
                <a:ln w="0"/>
                <a:solidFill>
                  <a:schemeClr val="bg2"/>
                </a:solidFill>
                <a:effectLst>
                  <a:innerShdw blurRad="63500" dist="50800" dir="13500000">
                    <a:srgbClr val="000000">
                      <a:alpha val="50000"/>
                    </a:srgbClr>
                  </a:innerShdw>
                </a:effectLst>
              </a:rPr>
              <a:t>Ideal: 40 – 60%</a:t>
            </a:r>
          </a:p>
        </p:txBody>
      </p:sp>
      <p:sp>
        <p:nvSpPr>
          <p:cNvPr id="6" name="Rectangle 5">
            <a:extLst>
              <a:ext uri="{FF2B5EF4-FFF2-40B4-BE49-F238E27FC236}">
                <a16:creationId xmlns:a16="http://schemas.microsoft.com/office/drawing/2014/main" id="{49586F06-5CFD-F992-DF18-C724A46E3555}"/>
              </a:ext>
            </a:extLst>
          </p:cNvPr>
          <p:cNvSpPr/>
          <p:nvPr/>
        </p:nvSpPr>
        <p:spPr>
          <a:xfrm>
            <a:off x="581856" y="2488839"/>
            <a:ext cx="3273652" cy="584775"/>
          </a:xfrm>
          <a:prstGeom prst="rect">
            <a:avLst/>
          </a:prstGeom>
          <a:noFill/>
        </p:spPr>
        <p:txBody>
          <a:bodyPr wrap="none" lIns="91440" tIns="45720" rIns="91440" bIns="45720">
            <a:spAutoFit/>
          </a:bodyPr>
          <a:lstStyle/>
          <a:p>
            <a:pPr algn="ctr"/>
            <a:r>
              <a:rPr lang="en-US" sz="3200" b="1" cap="none" spc="50" dirty="0">
                <a:ln w="0"/>
                <a:solidFill>
                  <a:schemeClr val="bg2"/>
                </a:solidFill>
                <a:effectLst>
                  <a:innerShdw blurRad="63500" dist="50800" dir="13500000">
                    <a:srgbClr val="000000">
                      <a:alpha val="50000"/>
                    </a:srgbClr>
                  </a:innerShdw>
                </a:effectLst>
              </a:rPr>
              <a:t>Menor que 40%</a:t>
            </a:r>
          </a:p>
        </p:txBody>
      </p:sp>
      <p:sp>
        <p:nvSpPr>
          <p:cNvPr id="9" name="TextBox 8">
            <a:extLst>
              <a:ext uri="{FF2B5EF4-FFF2-40B4-BE49-F238E27FC236}">
                <a16:creationId xmlns:a16="http://schemas.microsoft.com/office/drawing/2014/main" id="{DA251426-0DD7-B597-B85C-8D3E493C7D83}"/>
              </a:ext>
            </a:extLst>
          </p:cNvPr>
          <p:cNvSpPr txBox="1"/>
          <p:nvPr/>
        </p:nvSpPr>
        <p:spPr>
          <a:xfrm>
            <a:off x="581856" y="5734997"/>
            <a:ext cx="5654372" cy="923330"/>
          </a:xfrm>
          <a:prstGeom prst="rect">
            <a:avLst/>
          </a:prstGeom>
          <a:noFill/>
        </p:spPr>
        <p:txBody>
          <a:bodyPr wrap="square">
            <a:spAutoFit/>
          </a:bodyPr>
          <a:lstStyle/>
          <a:p>
            <a:r>
              <a:rPr lang="pt-BR" dirty="0">
                <a:solidFill>
                  <a:schemeClr val="bg1">
                    <a:lumMod val="50000"/>
                  </a:schemeClr>
                </a:solidFill>
              </a:rPr>
              <a:t>As gotículas não evaporam tão rapidamente e caem no solo a uma distância menor. A umidade excessiva pode facilitar o crescimento de mofo. </a:t>
            </a:r>
            <a:endParaRPr lang="pt-BR" dirty="0"/>
          </a:p>
        </p:txBody>
      </p:sp>
      <p:sp>
        <p:nvSpPr>
          <p:cNvPr id="10" name="Rectangle 9">
            <a:extLst>
              <a:ext uri="{FF2B5EF4-FFF2-40B4-BE49-F238E27FC236}">
                <a16:creationId xmlns:a16="http://schemas.microsoft.com/office/drawing/2014/main" id="{85D8137B-F454-F151-6663-7AA7516B98A6}"/>
              </a:ext>
            </a:extLst>
          </p:cNvPr>
          <p:cNvSpPr/>
          <p:nvPr/>
        </p:nvSpPr>
        <p:spPr>
          <a:xfrm>
            <a:off x="581856" y="5028743"/>
            <a:ext cx="3137397" cy="584775"/>
          </a:xfrm>
          <a:prstGeom prst="rect">
            <a:avLst/>
          </a:prstGeom>
          <a:noFill/>
        </p:spPr>
        <p:txBody>
          <a:bodyPr wrap="none" lIns="91440" tIns="45720" rIns="91440" bIns="45720">
            <a:spAutoFit/>
          </a:bodyPr>
          <a:lstStyle/>
          <a:p>
            <a:pPr algn="ctr"/>
            <a:r>
              <a:rPr lang="en-US" sz="3200" b="1" cap="none" spc="50" dirty="0" err="1">
                <a:ln w="0"/>
                <a:solidFill>
                  <a:schemeClr val="bg2"/>
                </a:solidFill>
                <a:effectLst>
                  <a:innerShdw blurRad="63500" dist="50800" dir="13500000">
                    <a:srgbClr val="000000">
                      <a:alpha val="50000"/>
                    </a:srgbClr>
                  </a:innerShdw>
                </a:effectLst>
              </a:rPr>
              <a:t>Maior</a:t>
            </a:r>
            <a:r>
              <a:rPr lang="en-US" sz="3200" b="1" cap="none" spc="50" dirty="0">
                <a:ln w="0"/>
                <a:solidFill>
                  <a:schemeClr val="bg2"/>
                </a:solidFill>
                <a:effectLst>
                  <a:innerShdw blurRad="63500" dist="50800" dir="13500000">
                    <a:srgbClr val="000000">
                      <a:alpha val="50000"/>
                    </a:srgbClr>
                  </a:innerShdw>
                </a:effectLst>
              </a:rPr>
              <a:t> que 60%</a:t>
            </a:r>
          </a:p>
        </p:txBody>
      </p:sp>
    </p:spTree>
    <p:extLst>
      <p:ext uri="{BB962C8B-B14F-4D97-AF65-F5344CB8AC3E}">
        <p14:creationId xmlns:p14="http://schemas.microsoft.com/office/powerpoint/2010/main" val="268536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006243" y="2032533"/>
            <a:ext cx="3456000" cy="3456000"/>
          </a:xfrm>
          <a:prstGeom prst="ellipse">
            <a:avLst/>
          </a:prstGeom>
          <a:ln>
            <a:solidFill>
              <a:schemeClr val="accent1"/>
            </a:solidFill>
          </a:ln>
        </p:spPr>
      </p:pic>
      <p:sp>
        <p:nvSpPr>
          <p:cNvPr id="8" name="Oval 7"/>
          <p:cNvSpPr/>
          <p:nvPr/>
        </p:nvSpPr>
        <p:spPr>
          <a:xfrm>
            <a:off x="7890162" y="1916832"/>
            <a:ext cx="3687782" cy="3687782"/>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pitchFamily="34" charset="0"/>
            </a:endParaRPr>
          </a:p>
        </p:txBody>
      </p:sp>
      <p:grpSp>
        <p:nvGrpSpPr>
          <p:cNvPr id="30" name="Group 29"/>
          <p:cNvGrpSpPr/>
          <p:nvPr/>
        </p:nvGrpSpPr>
        <p:grpSpPr>
          <a:xfrm>
            <a:off x="1608526" y="2778367"/>
            <a:ext cx="6281636" cy="866657"/>
            <a:chOff x="1682592" y="2419791"/>
            <a:chExt cx="5999642" cy="866657"/>
          </a:xfrm>
        </p:grpSpPr>
        <p:sp>
          <p:nvSpPr>
            <p:cNvPr id="110" name="Rectangle 109"/>
            <p:cNvSpPr/>
            <p:nvPr/>
          </p:nvSpPr>
          <p:spPr>
            <a:xfrm>
              <a:off x="2527414" y="2455451"/>
              <a:ext cx="5154820" cy="830997"/>
            </a:xfrm>
            <a:prstGeom prst="rect">
              <a:avLst/>
            </a:prstGeom>
            <a:ln>
              <a:noFill/>
            </a:ln>
          </p:spPr>
          <p:txBody>
            <a:bodyPr wrap="square" lIns="144000" tIns="0" rIns="0" bIns="0">
              <a:spAutoFit/>
            </a:bodyPr>
            <a:lstStyle/>
            <a:p>
              <a:pPr lvl="0" defTabSz="914400">
                <a:defRPr/>
              </a:pPr>
              <a:r>
                <a:rPr lang="pt-BR" dirty="0">
                  <a:solidFill>
                    <a:schemeClr val="bg1">
                      <a:lumMod val="50000"/>
                    </a:schemeClr>
                  </a:solidFill>
                </a:rPr>
                <a:t>Multissensor com saídas selecionáveis: umidade relativa, umidade absoluta, entalpia e ponto de orvalho</a:t>
              </a:r>
              <a:endParaRPr lang="en-GB" dirty="0">
                <a:solidFill>
                  <a:schemeClr val="bg1">
                    <a:lumMod val="50000"/>
                  </a:schemeClr>
                </a:solidFill>
              </a:endParaRPr>
            </a:p>
          </p:txBody>
        </p:sp>
        <p:grpSp>
          <p:nvGrpSpPr>
            <p:cNvPr id="49" name="Group 48"/>
            <p:cNvGrpSpPr/>
            <p:nvPr/>
          </p:nvGrpSpPr>
          <p:grpSpPr>
            <a:xfrm>
              <a:off x="1682592" y="2419791"/>
              <a:ext cx="844822" cy="844822"/>
              <a:chOff x="2991117" y="3912370"/>
              <a:chExt cx="1080000" cy="1080000"/>
            </a:xfrm>
          </p:grpSpPr>
          <p:sp>
            <p:nvSpPr>
              <p:cNvPr id="66" name="Oval 65"/>
              <p:cNvSpPr>
                <a:spLocks noChangeAspect="1"/>
              </p:cNvSpPr>
              <p:nvPr/>
            </p:nvSpPr>
            <p:spPr>
              <a:xfrm>
                <a:off x="2991117" y="3912370"/>
                <a:ext cx="1080000" cy="1080000"/>
              </a:xfrm>
              <a:prstGeom prst="ellipse">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chemeClr val="tx1"/>
                  </a:solidFill>
                  <a:effectLst/>
                  <a:uLnTx/>
                  <a:uFillTx/>
                  <a:latin typeface="Arial" panose="020B0604020202020204" pitchFamily="34" charset="0"/>
                </a:endParaRPr>
              </a:p>
            </p:txBody>
          </p:sp>
          <p:grpSp>
            <p:nvGrpSpPr>
              <p:cNvPr id="29" name="Group 24"/>
              <p:cNvGrpSpPr>
                <a:grpSpLocks noChangeAspect="1"/>
              </p:cNvGrpSpPr>
              <p:nvPr/>
            </p:nvGrpSpPr>
            <p:grpSpPr bwMode="auto">
              <a:xfrm>
                <a:off x="3326509" y="4182370"/>
                <a:ext cx="409217" cy="540000"/>
                <a:chOff x="3793" y="2096"/>
                <a:chExt cx="97" cy="128"/>
              </a:xfrm>
            </p:grpSpPr>
            <p:sp>
              <p:nvSpPr>
                <p:cNvPr id="31" name="Freeform 25"/>
                <p:cNvSpPr>
                  <a:spLocks/>
                </p:cNvSpPr>
                <p:nvPr/>
              </p:nvSpPr>
              <p:spPr bwMode="auto">
                <a:xfrm>
                  <a:off x="3793" y="2096"/>
                  <a:ext cx="97" cy="128"/>
                </a:xfrm>
                <a:custGeom>
                  <a:avLst/>
                  <a:gdLst>
                    <a:gd name="T0" fmla="*/ 68 w 68"/>
                    <a:gd name="T1" fmla="*/ 58 h 92"/>
                    <a:gd name="T2" fmla="*/ 34 w 68"/>
                    <a:gd name="T3" fmla="*/ 92 h 92"/>
                    <a:gd name="T4" fmla="*/ 0 w 68"/>
                    <a:gd name="T5" fmla="*/ 58 h 92"/>
                    <a:gd name="T6" fmla="*/ 34 w 68"/>
                    <a:gd name="T7" fmla="*/ 0 h 92"/>
                    <a:gd name="T8" fmla="*/ 68 w 68"/>
                    <a:gd name="T9" fmla="*/ 58 h 92"/>
                  </a:gdLst>
                  <a:ahLst/>
                  <a:cxnLst>
                    <a:cxn ang="0">
                      <a:pos x="T0" y="T1"/>
                    </a:cxn>
                    <a:cxn ang="0">
                      <a:pos x="T2" y="T3"/>
                    </a:cxn>
                    <a:cxn ang="0">
                      <a:pos x="T4" y="T5"/>
                    </a:cxn>
                    <a:cxn ang="0">
                      <a:pos x="T6" y="T7"/>
                    </a:cxn>
                    <a:cxn ang="0">
                      <a:pos x="T8" y="T9"/>
                    </a:cxn>
                  </a:cxnLst>
                  <a:rect l="0" t="0" r="r" b="b"/>
                  <a:pathLst>
                    <a:path w="68" h="92">
                      <a:moveTo>
                        <a:pt x="68" y="58"/>
                      </a:moveTo>
                      <a:cubicBezTo>
                        <a:pt x="68" y="77"/>
                        <a:pt x="53" y="92"/>
                        <a:pt x="34" y="92"/>
                      </a:cubicBezTo>
                      <a:cubicBezTo>
                        <a:pt x="15" y="92"/>
                        <a:pt x="0" y="77"/>
                        <a:pt x="0" y="58"/>
                      </a:cubicBezTo>
                      <a:cubicBezTo>
                        <a:pt x="0" y="39"/>
                        <a:pt x="34" y="0"/>
                        <a:pt x="34" y="0"/>
                      </a:cubicBezTo>
                      <a:cubicBezTo>
                        <a:pt x="34" y="0"/>
                        <a:pt x="68" y="39"/>
                        <a:pt x="68" y="58"/>
                      </a:cubicBezTo>
                      <a:close/>
                    </a:path>
                  </a:pathLst>
                </a:custGeom>
                <a:noFill/>
                <a:ln w="9525" cap="flat">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32" name="Line 26"/>
                <p:cNvSpPr>
                  <a:spLocks noChangeShapeType="1"/>
                </p:cNvSpPr>
                <p:nvPr/>
              </p:nvSpPr>
              <p:spPr bwMode="auto">
                <a:xfrm flipV="1">
                  <a:off x="3819" y="2154"/>
                  <a:ext cx="45" cy="45"/>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33" name="Oval 27"/>
                <p:cNvSpPr>
                  <a:spLocks noChangeArrowheads="1"/>
                </p:cNvSpPr>
                <p:nvPr/>
              </p:nvSpPr>
              <p:spPr bwMode="auto">
                <a:xfrm>
                  <a:off x="3816" y="2152"/>
                  <a:ext cx="17" cy="16"/>
                </a:xfrm>
                <a:prstGeom prst="ellipse">
                  <a:avLst/>
                </a:pr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34" name="Oval 28"/>
                <p:cNvSpPr>
                  <a:spLocks noChangeArrowheads="1"/>
                </p:cNvSpPr>
                <p:nvPr/>
              </p:nvSpPr>
              <p:spPr bwMode="auto">
                <a:xfrm>
                  <a:off x="3850" y="2185"/>
                  <a:ext cx="17" cy="17"/>
                </a:xfrm>
                <a:prstGeom prst="ellipse">
                  <a:avLst/>
                </a:pr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grpSp>
        </p:grpSp>
      </p:grpSp>
      <p:grpSp>
        <p:nvGrpSpPr>
          <p:cNvPr id="35" name="Group 34"/>
          <p:cNvGrpSpPr/>
          <p:nvPr/>
        </p:nvGrpSpPr>
        <p:grpSpPr>
          <a:xfrm>
            <a:off x="623392" y="3789040"/>
            <a:ext cx="4580665" cy="893979"/>
            <a:chOff x="730598" y="3318481"/>
            <a:chExt cx="4580665" cy="893979"/>
          </a:xfrm>
          <a:solidFill>
            <a:schemeClr val="bg1"/>
          </a:solidFill>
        </p:grpSpPr>
        <p:sp>
          <p:nvSpPr>
            <p:cNvPr id="109" name="Rectangle 108"/>
            <p:cNvSpPr/>
            <p:nvPr/>
          </p:nvSpPr>
          <p:spPr>
            <a:xfrm>
              <a:off x="1713558" y="3553450"/>
              <a:ext cx="3597705" cy="553998"/>
            </a:xfrm>
            <a:prstGeom prst="rect">
              <a:avLst/>
            </a:prstGeom>
            <a:grpFill/>
            <a:ln>
              <a:noFill/>
            </a:ln>
          </p:spPr>
          <p:txBody>
            <a:bodyPr wrap="square" lIns="144000" tIns="0" rIns="0" bIns="0">
              <a:spAutoFit/>
            </a:bodyPr>
            <a:lstStyle/>
            <a:p>
              <a:pPr defTabSz="914400">
                <a:defRPr/>
              </a:pPr>
              <a:r>
                <a:rPr lang="pt-BR" dirty="0">
                  <a:solidFill>
                    <a:schemeClr val="bg1">
                      <a:lumMod val="50000"/>
                    </a:schemeClr>
                  </a:solidFill>
                </a:rPr>
                <a:t>Até quatro faixas de medição de temperatura ativa</a:t>
              </a:r>
              <a:endParaRPr lang="en-GB" dirty="0">
                <a:solidFill>
                  <a:schemeClr val="bg1">
                    <a:lumMod val="50000"/>
                  </a:schemeClr>
                </a:solidFill>
              </a:endParaRPr>
            </a:p>
          </p:txBody>
        </p:sp>
        <p:grpSp>
          <p:nvGrpSpPr>
            <p:cNvPr id="43" name="Group 42"/>
            <p:cNvGrpSpPr/>
            <p:nvPr/>
          </p:nvGrpSpPr>
          <p:grpSpPr>
            <a:xfrm>
              <a:off x="730598" y="3318481"/>
              <a:ext cx="893979" cy="893979"/>
              <a:chOff x="1779753" y="2758621"/>
              <a:chExt cx="743802" cy="743802"/>
            </a:xfrm>
            <a:grpFill/>
          </p:grpSpPr>
          <p:sp>
            <p:nvSpPr>
              <p:cNvPr id="65" name="Oval 64"/>
              <p:cNvSpPr>
                <a:spLocks noChangeAspect="1"/>
              </p:cNvSpPr>
              <p:nvPr/>
            </p:nvSpPr>
            <p:spPr>
              <a:xfrm>
                <a:off x="1779753" y="2758621"/>
                <a:ext cx="743802" cy="743802"/>
              </a:xfrm>
              <a:prstGeom prst="ellipse">
                <a:avLst/>
              </a:prstGeom>
              <a:grp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chemeClr val="tx1"/>
                  </a:solidFill>
                  <a:effectLst/>
                  <a:uLnTx/>
                  <a:uFillTx/>
                  <a:latin typeface="Arial" panose="020B0604020202020204" pitchFamily="34" charset="0"/>
                </a:endParaRPr>
              </a:p>
            </p:txBody>
          </p:sp>
          <p:grpSp>
            <p:nvGrpSpPr>
              <p:cNvPr id="36" name="Group 31"/>
              <p:cNvGrpSpPr>
                <a:grpSpLocks noChangeAspect="1"/>
              </p:cNvGrpSpPr>
              <p:nvPr/>
            </p:nvGrpSpPr>
            <p:grpSpPr bwMode="auto">
              <a:xfrm>
                <a:off x="1925244" y="2907323"/>
                <a:ext cx="452823" cy="446400"/>
                <a:chOff x="4407" y="1306"/>
                <a:chExt cx="141" cy="139"/>
              </a:xfrm>
              <a:grpFill/>
            </p:grpSpPr>
            <p:sp>
              <p:nvSpPr>
                <p:cNvPr id="38" name="Line 32"/>
                <p:cNvSpPr>
                  <a:spLocks noChangeShapeType="1"/>
                </p:cNvSpPr>
                <p:nvPr/>
              </p:nvSpPr>
              <p:spPr bwMode="auto">
                <a:xfrm>
                  <a:off x="4407" y="1415"/>
                  <a:ext cx="121"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39" name="Line 33"/>
                <p:cNvSpPr>
                  <a:spLocks noChangeShapeType="1"/>
                </p:cNvSpPr>
                <p:nvPr/>
              </p:nvSpPr>
              <p:spPr bwMode="auto">
                <a:xfrm>
                  <a:off x="4427" y="1430"/>
                  <a:ext cx="121"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40" name="Line 34"/>
                <p:cNvSpPr>
                  <a:spLocks noChangeShapeType="1"/>
                </p:cNvSpPr>
                <p:nvPr/>
              </p:nvSpPr>
              <p:spPr bwMode="auto">
                <a:xfrm>
                  <a:off x="4417" y="1445"/>
                  <a:ext cx="121"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41" name="Freeform 35"/>
                <p:cNvSpPr>
                  <a:spLocks/>
                </p:cNvSpPr>
                <p:nvPr/>
              </p:nvSpPr>
              <p:spPr bwMode="auto">
                <a:xfrm>
                  <a:off x="4447" y="1306"/>
                  <a:ext cx="61" cy="95"/>
                </a:xfrm>
                <a:custGeom>
                  <a:avLst/>
                  <a:gdLst>
                    <a:gd name="T0" fmla="*/ 61 w 61"/>
                    <a:gd name="T1" fmla="*/ 68 h 95"/>
                    <a:gd name="T2" fmla="*/ 0 w 61"/>
                    <a:gd name="T3" fmla="*/ 68 h 95"/>
                    <a:gd name="T4" fmla="*/ 47 w 61"/>
                    <a:gd name="T5" fmla="*/ 0 h 95"/>
                    <a:gd name="T6" fmla="*/ 47 w 61"/>
                    <a:gd name="T7" fmla="*/ 95 h 95"/>
                  </a:gdLst>
                  <a:ahLst/>
                  <a:cxnLst>
                    <a:cxn ang="0">
                      <a:pos x="T0" y="T1"/>
                    </a:cxn>
                    <a:cxn ang="0">
                      <a:pos x="T2" y="T3"/>
                    </a:cxn>
                    <a:cxn ang="0">
                      <a:pos x="T4" y="T5"/>
                    </a:cxn>
                    <a:cxn ang="0">
                      <a:pos x="T6" y="T7"/>
                    </a:cxn>
                  </a:cxnLst>
                  <a:rect l="0" t="0" r="r" b="b"/>
                  <a:pathLst>
                    <a:path w="61" h="95">
                      <a:moveTo>
                        <a:pt x="61" y="68"/>
                      </a:moveTo>
                      <a:lnTo>
                        <a:pt x="0" y="68"/>
                      </a:lnTo>
                      <a:lnTo>
                        <a:pt x="47" y="0"/>
                      </a:lnTo>
                      <a:lnTo>
                        <a:pt x="47" y="95"/>
                      </a:ln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grpSp>
        </p:grpSp>
      </p:grpSp>
      <p:grpSp>
        <p:nvGrpSpPr>
          <p:cNvPr id="2" name="Group 1"/>
          <p:cNvGrpSpPr/>
          <p:nvPr/>
        </p:nvGrpSpPr>
        <p:grpSpPr>
          <a:xfrm>
            <a:off x="6600056" y="3631871"/>
            <a:ext cx="1874190" cy="1874190"/>
            <a:chOff x="6629912" y="3307302"/>
            <a:chExt cx="1874190" cy="1874190"/>
          </a:xfrm>
          <a:solidFill>
            <a:schemeClr val="bg1"/>
          </a:solidFill>
        </p:grpSpPr>
        <p:sp>
          <p:nvSpPr>
            <p:cNvPr id="12" name="Oval 11"/>
            <p:cNvSpPr/>
            <p:nvPr/>
          </p:nvSpPr>
          <p:spPr>
            <a:xfrm>
              <a:off x="6629912" y="3307302"/>
              <a:ext cx="1874190" cy="1874190"/>
            </a:xfrm>
            <a:prstGeom prst="ellipse">
              <a:avLst/>
            </a:prstGeom>
            <a:grp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pitchFamily="34" charset="0"/>
              </a:endParaRPr>
            </a:p>
          </p:txBody>
        </p:sp>
        <p:pic>
          <p:nvPicPr>
            <p:cNvPr id="88" name="Picture 8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748512" y="3425902"/>
              <a:ext cx="1638000" cy="1638000"/>
            </a:xfrm>
            <a:prstGeom prst="ellipse">
              <a:avLst/>
            </a:prstGeom>
            <a:grpFill/>
            <a:ln>
              <a:solidFill>
                <a:schemeClr val="accent1"/>
              </a:solidFill>
            </a:ln>
          </p:spPr>
        </p:pic>
      </p:grpSp>
      <p:grpSp>
        <p:nvGrpSpPr>
          <p:cNvPr id="37" name="Group 36"/>
          <p:cNvGrpSpPr/>
          <p:nvPr/>
        </p:nvGrpSpPr>
        <p:grpSpPr>
          <a:xfrm>
            <a:off x="1578774" y="5078711"/>
            <a:ext cx="4624243" cy="654545"/>
            <a:chOff x="2256865" y="4308655"/>
            <a:chExt cx="4624243" cy="654545"/>
          </a:xfrm>
          <a:solidFill>
            <a:schemeClr val="bg1"/>
          </a:solidFill>
        </p:grpSpPr>
        <p:grpSp>
          <p:nvGrpSpPr>
            <p:cNvPr id="48" name="Group 47"/>
            <p:cNvGrpSpPr/>
            <p:nvPr/>
          </p:nvGrpSpPr>
          <p:grpSpPr>
            <a:xfrm>
              <a:off x="2256865" y="4308655"/>
              <a:ext cx="654545" cy="654545"/>
              <a:chOff x="624921" y="1661404"/>
              <a:chExt cx="654545" cy="654545"/>
            </a:xfrm>
            <a:grpFill/>
          </p:grpSpPr>
          <p:sp>
            <p:nvSpPr>
              <p:cNvPr id="57" name="Oval 56"/>
              <p:cNvSpPr>
                <a:spLocks noChangeAspect="1"/>
              </p:cNvSpPr>
              <p:nvPr/>
            </p:nvSpPr>
            <p:spPr>
              <a:xfrm>
                <a:off x="624921" y="1661404"/>
                <a:ext cx="654545" cy="654545"/>
              </a:xfrm>
              <a:prstGeom prst="ellipse">
                <a:avLst/>
              </a:prstGeom>
              <a:grp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chemeClr val="tx1"/>
                  </a:solidFill>
                  <a:effectLst/>
                  <a:uLnTx/>
                  <a:uFillTx/>
                  <a:latin typeface="Arial" panose="020B0604020202020204" pitchFamily="34" charset="0"/>
                </a:endParaRPr>
              </a:p>
            </p:txBody>
          </p:sp>
          <p:grpSp>
            <p:nvGrpSpPr>
              <p:cNvPr id="5" name="Group 4"/>
              <p:cNvGrpSpPr>
                <a:grpSpLocks noChangeAspect="1"/>
              </p:cNvGrpSpPr>
              <p:nvPr/>
            </p:nvGrpSpPr>
            <p:grpSpPr bwMode="auto">
              <a:xfrm>
                <a:off x="773588" y="1808676"/>
                <a:ext cx="357211" cy="360000"/>
                <a:chOff x="3007" y="1122"/>
                <a:chExt cx="128" cy="129"/>
              </a:xfrm>
              <a:grpFill/>
            </p:grpSpPr>
            <p:sp>
              <p:nvSpPr>
                <p:cNvPr id="10" name="Freeform 5"/>
                <p:cNvSpPr>
                  <a:spLocks/>
                </p:cNvSpPr>
                <p:nvPr/>
              </p:nvSpPr>
              <p:spPr bwMode="auto">
                <a:xfrm>
                  <a:off x="3029" y="1144"/>
                  <a:ext cx="84" cy="85"/>
                </a:xfrm>
                <a:custGeom>
                  <a:avLst/>
                  <a:gdLst>
                    <a:gd name="T0" fmla="*/ 60 w 60"/>
                    <a:gd name="T1" fmla="*/ 56 h 60"/>
                    <a:gd name="T2" fmla="*/ 56 w 60"/>
                    <a:gd name="T3" fmla="*/ 60 h 60"/>
                    <a:gd name="T4" fmla="*/ 4 w 60"/>
                    <a:gd name="T5" fmla="*/ 60 h 60"/>
                    <a:gd name="T6" fmla="*/ 0 w 60"/>
                    <a:gd name="T7" fmla="*/ 56 h 60"/>
                    <a:gd name="T8" fmla="*/ 0 w 60"/>
                    <a:gd name="T9" fmla="*/ 4 h 60"/>
                    <a:gd name="T10" fmla="*/ 4 w 60"/>
                    <a:gd name="T11" fmla="*/ 0 h 60"/>
                    <a:gd name="T12" fmla="*/ 56 w 60"/>
                    <a:gd name="T13" fmla="*/ 0 h 60"/>
                    <a:gd name="T14" fmla="*/ 60 w 60"/>
                    <a:gd name="T15" fmla="*/ 4 h 60"/>
                    <a:gd name="T16" fmla="*/ 60 w 60"/>
                    <a:gd name="T17"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60" y="56"/>
                      </a:moveTo>
                      <a:cubicBezTo>
                        <a:pt x="60" y="58"/>
                        <a:pt x="58" y="60"/>
                        <a:pt x="56" y="60"/>
                      </a:cubicBezTo>
                      <a:cubicBezTo>
                        <a:pt x="4" y="60"/>
                        <a:pt x="4" y="60"/>
                        <a:pt x="4" y="60"/>
                      </a:cubicBezTo>
                      <a:cubicBezTo>
                        <a:pt x="2" y="60"/>
                        <a:pt x="0" y="58"/>
                        <a:pt x="0" y="56"/>
                      </a:cubicBezTo>
                      <a:cubicBezTo>
                        <a:pt x="0" y="4"/>
                        <a:pt x="0" y="4"/>
                        <a:pt x="0" y="4"/>
                      </a:cubicBezTo>
                      <a:cubicBezTo>
                        <a:pt x="0" y="2"/>
                        <a:pt x="2" y="0"/>
                        <a:pt x="4" y="0"/>
                      </a:cubicBezTo>
                      <a:cubicBezTo>
                        <a:pt x="56" y="0"/>
                        <a:pt x="56" y="0"/>
                        <a:pt x="56" y="0"/>
                      </a:cubicBezTo>
                      <a:cubicBezTo>
                        <a:pt x="58" y="0"/>
                        <a:pt x="60" y="2"/>
                        <a:pt x="60" y="4"/>
                      </a:cubicBezTo>
                      <a:lnTo>
                        <a:pt x="60" y="56"/>
                      </a:lnTo>
                      <a:close/>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11" name="Line 6"/>
                <p:cNvSpPr>
                  <a:spLocks noChangeShapeType="1"/>
                </p:cNvSpPr>
                <p:nvPr/>
              </p:nvSpPr>
              <p:spPr bwMode="auto">
                <a:xfrm>
                  <a:off x="3068" y="1122"/>
                  <a:ext cx="0" cy="22"/>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13" name="Line 7"/>
                <p:cNvSpPr>
                  <a:spLocks noChangeShapeType="1"/>
                </p:cNvSpPr>
                <p:nvPr/>
              </p:nvSpPr>
              <p:spPr bwMode="auto">
                <a:xfrm>
                  <a:off x="3046" y="1122"/>
                  <a:ext cx="0" cy="22"/>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14" name="Line 8"/>
                <p:cNvSpPr>
                  <a:spLocks noChangeShapeType="1"/>
                </p:cNvSpPr>
                <p:nvPr/>
              </p:nvSpPr>
              <p:spPr bwMode="auto">
                <a:xfrm>
                  <a:off x="3096" y="1122"/>
                  <a:ext cx="0" cy="22"/>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15" name="Line 9"/>
                <p:cNvSpPr>
                  <a:spLocks noChangeShapeType="1"/>
                </p:cNvSpPr>
                <p:nvPr/>
              </p:nvSpPr>
              <p:spPr bwMode="auto">
                <a:xfrm>
                  <a:off x="3007" y="1189"/>
                  <a:ext cx="22"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16" name="Line 10"/>
                <p:cNvSpPr>
                  <a:spLocks noChangeShapeType="1"/>
                </p:cNvSpPr>
                <p:nvPr/>
              </p:nvSpPr>
              <p:spPr bwMode="auto">
                <a:xfrm>
                  <a:off x="3007" y="1212"/>
                  <a:ext cx="22"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17" name="Line 11"/>
                <p:cNvSpPr>
                  <a:spLocks noChangeShapeType="1"/>
                </p:cNvSpPr>
                <p:nvPr/>
              </p:nvSpPr>
              <p:spPr bwMode="auto">
                <a:xfrm>
                  <a:off x="3007" y="1161"/>
                  <a:ext cx="22"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18" name="Line 12"/>
                <p:cNvSpPr>
                  <a:spLocks noChangeShapeType="1"/>
                </p:cNvSpPr>
                <p:nvPr/>
              </p:nvSpPr>
              <p:spPr bwMode="auto">
                <a:xfrm flipV="1">
                  <a:off x="3074" y="1229"/>
                  <a:ext cx="0" cy="22"/>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19" name="Line 13"/>
                <p:cNvSpPr>
                  <a:spLocks noChangeShapeType="1"/>
                </p:cNvSpPr>
                <p:nvPr/>
              </p:nvSpPr>
              <p:spPr bwMode="auto">
                <a:xfrm flipV="1">
                  <a:off x="3096" y="1229"/>
                  <a:ext cx="0" cy="22"/>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20" name="Line 14"/>
                <p:cNvSpPr>
                  <a:spLocks noChangeShapeType="1"/>
                </p:cNvSpPr>
                <p:nvPr/>
              </p:nvSpPr>
              <p:spPr bwMode="auto">
                <a:xfrm flipV="1">
                  <a:off x="3046" y="1229"/>
                  <a:ext cx="0" cy="22"/>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21" name="Line 15"/>
                <p:cNvSpPr>
                  <a:spLocks noChangeShapeType="1"/>
                </p:cNvSpPr>
                <p:nvPr/>
              </p:nvSpPr>
              <p:spPr bwMode="auto">
                <a:xfrm flipH="1">
                  <a:off x="3113" y="1184"/>
                  <a:ext cx="22"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22" name="Line 16"/>
                <p:cNvSpPr>
                  <a:spLocks noChangeShapeType="1"/>
                </p:cNvSpPr>
                <p:nvPr/>
              </p:nvSpPr>
              <p:spPr bwMode="auto">
                <a:xfrm flipH="1">
                  <a:off x="3113" y="1161"/>
                  <a:ext cx="22"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23" name="Line 17"/>
                <p:cNvSpPr>
                  <a:spLocks noChangeShapeType="1"/>
                </p:cNvSpPr>
                <p:nvPr/>
              </p:nvSpPr>
              <p:spPr bwMode="auto">
                <a:xfrm flipH="1">
                  <a:off x="3113" y="1212"/>
                  <a:ext cx="22"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24" name="Freeform 18"/>
                <p:cNvSpPr>
                  <a:spLocks/>
                </p:cNvSpPr>
                <p:nvPr/>
              </p:nvSpPr>
              <p:spPr bwMode="auto">
                <a:xfrm>
                  <a:off x="3040" y="1156"/>
                  <a:ext cx="62" cy="61"/>
                </a:xfrm>
                <a:custGeom>
                  <a:avLst/>
                  <a:gdLst>
                    <a:gd name="T0" fmla="*/ 44 w 44"/>
                    <a:gd name="T1" fmla="*/ 36 h 44"/>
                    <a:gd name="T2" fmla="*/ 36 w 44"/>
                    <a:gd name="T3" fmla="*/ 44 h 44"/>
                    <a:gd name="T4" fmla="*/ 8 w 44"/>
                    <a:gd name="T5" fmla="*/ 44 h 44"/>
                    <a:gd name="T6" fmla="*/ 0 w 44"/>
                    <a:gd name="T7" fmla="*/ 36 h 44"/>
                    <a:gd name="T8" fmla="*/ 0 w 44"/>
                    <a:gd name="T9" fmla="*/ 8 h 44"/>
                    <a:gd name="T10" fmla="*/ 8 w 44"/>
                    <a:gd name="T11" fmla="*/ 0 h 44"/>
                    <a:gd name="T12" fmla="*/ 36 w 44"/>
                    <a:gd name="T13" fmla="*/ 0 h 44"/>
                    <a:gd name="T14" fmla="*/ 44 w 44"/>
                    <a:gd name="T15" fmla="*/ 8 h 44"/>
                    <a:gd name="T16" fmla="*/ 44 w 44"/>
                    <a:gd name="T17" fmla="*/ 3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44">
                      <a:moveTo>
                        <a:pt x="44" y="36"/>
                      </a:moveTo>
                      <a:cubicBezTo>
                        <a:pt x="44" y="40"/>
                        <a:pt x="40" y="44"/>
                        <a:pt x="36" y="44"/>
                      </a:cubicBezTo>
                      <a:cubicBezTo>
                        <a:pt x="8" y="44"/>
                        <a:pt x="8" y="44"/>
                        <a:pt x="8" y="44"/>
                      </a:cubicBezTo>
                      <a:cubicBezTo>
                        <a:pt x="4" y="44"/>
                        <a:pt x="0" y="40"/>
                        <a:pt x="0" y="36"/>
                      </a:cubicBezTo>
                      <a:cubicBezTo>
                        <a:pt x="0" y="8"/>
                        <a:pt x="0" y="8"/>
                        <a:pt x="0" y="8"/>
                      </a:cubicBezTo>
                      <a:cubicBezTo>
                        <a:pt x="0" y="4"/>
                        <a:pt x="4" y="0"/>
                        <a:pt x="8" y="0"/>
                      </a:cubicBezTo>
                      <a:cubicBezTo>
                        <a:pt x="36" y="0"/>
                        <a:pt x="36" y="0"/>
                        <a:pt x="36" y="0"/>
                      </a:cubicBezTo>
                      <a:cubicBezTo>
                        <a:pt x="40" y="0"/>
                        <a:pt x="44" y="4"/>
                        <a:pt x="44" y="8"/>
                      </a:cubicBezTo>
                      <a:lnTo>
                        <a:pt x="44" y="36"/>
                      </a:lnTo>
                      <a:close/>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25" name="Line 19"/>
                <p:cNvSpPr>
                  <a:spLocks noChangeShapeType="1"/>
                </p:cNvSpPr>
                <p:nvPr/>
              </p:nvSpPr>
              <p:spPr bwMode="auto">
                <a:xfrm>
                  <a:off x="3057" y="1172"/>
                  <a:ext cx="22"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26" name="Line 20"/>
                <p:cNvSpPr>
                  <a:spLocks noChangeShapeType="1"/>
                </p:cNvSpPr>
                <p:nvPr/>
              </p:nvSpPr>
              <p:spPr bwMode="auto">
                <a:xfrm>
                  <a:off x="3057" y="1184"/>
                  <a:ext cx="11"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27" name="Line 21"/>
                <p:cNvSpPr>
                  <a:spLocks noChangeShapeType="1"/>
                </p:cNvSpPr>
                <p:nvPr/>
              </p:nvSpPr>
              <p:spPr bwMode="auto">
                <a:xfrm>
                  <a:off x="3074" y="1201"/>
                  <a:ext cx="11"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grpSp>
        </p:grpSp>
        <p:sp>
          <p:nvSpPr>
            <p:cNvPr id="50" name="Rectangle 49"/>
            <p:cNvSpPr/>
            <p:nvPr/>
          </p:nvSpPr>
          <p:spPr>
            <a:xfrm>
              <a:off x="2924677" y="4389706"/>
              <a:ext cx="3956431" cy="553998"/>
            </a:xfrm>
            <a:prstGeom prst="rect">
              <a:avLst/>
            </a:prstGeom>
            <a:noFill/>
            <a:ln>
              <a:noFill/>
            </a:ln>
          </p:spPr>
          <p:txBody>
            <a:bodyPr wrap="square" lIns="144000" tIns="0" rIns="0" bIns="0">
              <a:spAutoFit/>
            </a:bodyPr>
            <a:lstStyle/>
            <a:p>
              <a:pPr lvl="0" defTabSz="914400">
                <a:defRPr/>
              </a:pPr>
              <a:r>
                <a:rPr lang="pt-BR" dirty="0">
                  <a:solidFill>
                    <a:schemeClr val="bg1">
                      <a:lumMod val="50000"/>
                    </a:schemeClr>
                  </a:solidFill>
                </a:rPr>
                <a:t>Elemento do sensor não é afetado por alta umidade e contaminantes</a:t>
              </a:r>
              <a:endParaRPr lang="en-GB" dirty="0">
                <a:solidFill>
                  <a:schemeClr val="bg1">
                    <a:lumMod val="50000"/>
                  </a:schemeClr>
                </a:solidFill>
              </a:endParaRPr>
            </a:p>
          </p:txBody>
        </p:sp>
      </p:grpSp>
      <p:grpSp>
        <p:nvGrpSpPr>
          <p:cNvPr id="28" name="Group 27"/>
          <p:cNvGrpSpPr/>
          <p:nvPr/>
        </p:nvGrpSpPr>
        <p:grpSpPr>
          <a:xfrm>
            <a:off x="623392" y="1916832"/>
            <a:ext cx="5154820" cy="861726"/>
            <a:chOff x="825785" y="1727727"/>
            <a:chExt cx="4591722" cy="861726"/>
          </a:xfrm>
        </p:grpSpPr>
        <p:sp>
          <p:nvSpPr>
            <p:cNvPr id="108" name="Rectangle 107"/>
            <p:cNvSpPr/>
            <p:nvPr/>
          </p:nvSpPr>
          <p:spPr>
            <a:xfrm>
              <a:off x="1410233" y="1758456"/>
              <a:ext cx="4007274" cy="830997"/>
            </a:xfrm>
            <a:prstGeom prst="rect">
              <a:avLst/>
            </a:prstGeom>
            <a:ln>
              <a:noFill/>
            </a:ln>
          </p:spPr>
          <p:txBody>
            <a:bodyPr wrap="square" lIns="144000" tIns="0" rIns="0" bIns="0">
              <a:spAutoFit/>
            </a:bodyPr>
            <a:lstStyle/>
            <a:p>
              <a:pPr lvl="0" defTabSz="914400">
                <a:defRPr/>
              </a:pPr>
              <a:r>
                <a:rPr lang="pt-BR" dirty="0">
                  <a:solidFill>
                    <a:schemeClr val="bg1">
                      <a:lumMod val="50000"/>
                    </a:schemeClr>
                  </a:solidFill>
                </a:rPr>
                <a:t>± 2% de umidade relativa precisa como padrão Desvio a longo prazo &lt;± 0,25%</a:t>
              </a:r>
              <a:endParaRPr lang="en-GB" dirty="0">
                <a:solidFill>
                  <a:schemeClr val="bg1">
                    <a:lumMod val="50000"/>
                  </a:schemeClr>
                </a:solidFill>
              </a:endParaRPr>
            </a:p>
          </p:txBody>
        </p:sp>
        <p:sp>
          <p:nvSpPr>
            <p:cNvPr id="52" name="Oval 51"/>
            <p:cNvSpPr>
              <a:spLocks noChangeAspect="1"/>
            </p:cNvSpPr>
            <p:nvPr/>
          </p:nvSpPr>
          <p:spPr>
            <a:xfrm>
              <a:off x="825785" y="1727727"/>
              <a:ext cx="605566" cy="605566"/>
            </a:xfrm>
            <a:prstGeom prst="ellipse">
              <a:avLst/>
            </a:prstGeom>
            <a:solidFill>
              <a:schemeClr val="bg1"/>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bg2"/>
                  </a:solidFill>
                  <a:effectLst/>
                  <a:uLnTx/>
                  <a:uFillTx/>
                  <a:latin typeface="Arial" panose="020B0604020202020204" pitchFamily="34" charset="0"/>
                </a:rPr>
                <a:t>2%</a:t>
              </a:r>
            </a:p>
          </p:txBody>
        </p:sp>
      </p:grpSp>
      <p:sp>
        <p:nvSpPr>
          <p:cNvPr id="54" name="Title 2">
            <a:extLst>
              <a:ext uri="{FF2B5EF4-FFF2-40B4-BE49-F238E27FC236}">
                <a16:creationId xmlns:a16="http://schemas.microsoft.com/office/drawing/2014/main" id="{B0016316-187F-431F-A1F8-E95A79F64FBB}"/>
              </a:ext>
            </a:extLst>
          </p:cNvPr>
          <p:cNvSpPr txBox="1">
            <a:spLocks/>
          </p:cNvSpPr>
          <p:nvPr/>
        </p:nvSpPr>
        <p:spPr>
          <a:xfrm>
            <a:off x="624418" y="677466"/>
            <a:ext cx="9311517" cy="735310"/>
          </a:xfrm>
          <a:prstGeom prst="rect">
            <a:avLst/>
          </a:prstGeom>
        </p:spPr>
        <p:txBody>
          <a:bodyPr vert="horz" lIns="0" tIns="0" rIns="0" bIns="0" rtlCol="0" anchor="t">
            <a:noAutofit/>
          </a:bodyPr>
          <a:lstStyle>
            <a:lvl1pPr algn="l" defTabSz="914400" rtl="0" eaLnBrk="1" latinLnBrk="0" hangingPunct="1">
              <a:lnSpc>
                <a:spcPts val="2900"/>
              </a:lnSpc>
              <a:spcBef>
                <a:spcPct val="0"/>
              </a:spcBef>
              <a:buNone/>
              <a:defRPr sz="2700" b="1" kern="1200" spc="-40" baseline="0">
                <a:solidFill>
                  <a:schemeClr val="accent1"/>
                </a:solidFill>
                <a:latin typeface="+mj-lt"/>
                <a:ea typeface="+mj-ea"/>
                <a:cs typeface="+mj-cs"/>
              </a:defRPr>
            </a:lvl1pPr>
          </a:lstStyle>
          <a:p>
            <a:r>
              <a:rPr lang="pt-BR" sz="2540" dirty="0"/>
              <a:t>Sensores combinados de umidade / temperatura</a:t>
            </a:r>
          </a:p>
          <a:p>
            <a:r>
              <a:rPr lang="en-GB" sz="2180" b="0" dirty="0" err="1"/>
              <a:t>Recursos</a:t>
            </a:r>
            <a:endParaRPr lang="en-GB" sz="2180" b="0" dirty="0"/>
          </a:p>
        </p:txBody>
      </p:sp>
      <p:pic>
        <p:nvPicPr>
          <p:cNvPr id="55" name="Picture 8" descr="Image result for modbus">
            <a:extLst>
              <a:ext uri="{FF2B5EF4-FFF2-40B4-BE49-F238E27FC236}">
                <a16:creationId xmlns:a16="http://schemas.microsoft.com/office/drawing/2014/main" id="{665F28F3-740B-4EB0-9D87-88CCECE79548}"/>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0200456" y="5892593"/>
            <a:ext cx="1308981" cy="416727"/>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47311" y="5661248"/>
            <a:ext cx="908477" cy="908477"/>
          </a:xfrm>
          <a:prstGeom prst="rect">
            <a:avLst/>
          </a:prstGeom>
        </p:spPr>
      </p:pic>
    </p:spTree>
    <p:extLst>
      <p:ext uri="{BB962C8B-B14F-4D97-AF65-F5344CB8AC3E}">
        <p14:creationId xmlns:p14="http://schemas.microsoft.com/office/powerpoint/2010/main" val="282597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81856" y="677539"/>
            <a:ext cx="10050648" cy="627459"/>
          </a:xfrm>
          <a:noFill/>
        </p:spPr>
        <p:txBody>
          <a:bodyPr/>
          <a:lstStyle/>
          <a:p>
            <a:r>
              <a:rPr lang="en-US" sz="2540" dirty="0" err="1"/>
              <a:t>Aplicação</a:t>
            </a:r>
            <a:br>
              <a:rPr lang="en-US" dirty="0"/>
            </a:br>
            <a:r>
              <a:rPr lang="en-US" sz="2140" b="0" dirty="0"/>
              <a:t>CO</a:t>
            </a:r>
            <a:r>
              <a:rPr lang="en-US" sz="1050" b="0" dirty="0"/>
              <a:t>2</a:t>
            </a:r>
            <a:endParaRPr lang="en-US" sz="1050" dirty="0"/>
          </a:p>
        </p:txBody>
      </p:sp>
      <p:sp>
        <p:nvSpPr>
          <p:cNvPr id="38" name="Rechteck 37"/>
          <p:cNvSpPr/>
          <p:nvPr/>
        </p:nvSpPr>
        <p:spPr>
          <a:xfrm>
            <a:off x="1559496" y="4722670"/>
            <a:ext cx="317874" cy="1933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D05CBF0D-6B75-768C-0940-9B0D6B3171D7}"/>
              </a:ext>
            </a:extLst>
          </p:cNvPr>
          <p:cNvSpPr txBox="1"/>
          <p:nvPr/>
        </p:nvSpPr>
        <p:spPr>
          <a:xfrm>
            <a:off x="545597" y="4343969"/>
            <a:ext cx="4552020" cy="1815882"/>
          </a:xfrm>
          <a:prstGeom prst="rect">
            <a:avLst/>
          </a:prstGeom>
          <a:noFill/>
        </p:spPr>
        <p:txBody>
          <a:bodyPr wrap="square">
            <a:spAutoFit/>
          </a:bodyPr>
          <a:lstStyle/>
          <a:p>
            <a:pPr algn="just"/>
            <a:r>
              <a:rPr lang="pt-BR" sz="1600" dirty="0">
                <a:solidFill>
                  <a:schemeClr val="bg1">
                    <a:lumMod val="50000"/>
                  </a:schemeClr>
                </a:solidFill>
              </a:rPr>
              <a:t>O nível de CO</a:t>
            </a:r>
            <a:r>
              <a:rPr lang="pt-BR" sz="900" dirty="0">
                <a:solidFill>
                  <a:schemeClr val="bg1">
                    <a:lumMod val="50000"/>
                  </a:schemeClr>
                </a:solidFill>
              </a:rPr>
              <a:t>2</a:t>
            </a:r>
            <a:r>
              <a:rPr lang="pt-BR" sz="1600" dirty="0">
                <a:solidFill>
                  <a:schemeClr val="bg1">
                    <a:lumMod val="50000"/>
                  </a:schemeClr>
                </a:solidFill>
              </a:rPr>
              <a:t> no ar interior é também um excelente indicador de potencial biocontaminação por agentes infecciosos, como o COVID-19. Se o valor de CO</a:t>
            </a:r>
            <a:r>
              <a:rPr lang="pt-BR" sz="900" dirty="0">
                <a:solidFill>
                  <a:schemeClr val="bg1">
                    <a:lumMod val="50000"/>
                  </a:schemeClr>
                </a:solidFill>
              </a:rPr>
              <a:t>2</a:t>
            </a:r>
            <a:r>
              <a:rPr lang="pt-BR" sz="1600" dirty="0">
                <a:solidFill>
                  <a:schemeClr val="bg1">
                    <a:lumMod val="50000"/>
                  </a:schemeClr>
                </a:solidFill>
              </a:rPr>
              <a:t> for elevado devido ao aumento da ocupação e à troca de ar limitada, existe um risco potencial maior de aerossóis infecciosos.</a:t>
            </a:r>
          </a:p>
        </p:txBody>
      </p:sp>
      <p:pic>
        <p:nvPicPr>
          <p:cNvPr id="4" name="Picture 3">
            <a:extLst>
              <a:ext uri="{FF2B5EF4-FFF2-40B4-BE49-F238E27FC236}">
                <a16:creationId xmlns:a16="http://schemas.microsoft.com/office/drawing/2014/main" id="{348EC152-DB37-9F49-C8FD-C432AB6C63E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528048" y="2790483"/>
            <a:ext cx="3456000" cy="3456000"/>
          </a:xfrm>
          <a:prstGeom prst="ellipse">
            <a:avLst/>
          </a:prstGeom>
          <a:ln>
            <a:solidFill>
              <a:schemeClr val="accent1"/>
            </a:solidFill>
          </a:ln>
        </p:spPr>
      </p:pic>
      <p:sp>
        <p:nvSpPr>
          <p:cNvPr id="5" name="Oval 4">
            <a:extLst>
              <a:ext uri="{FF2B5EF4-FFF2-40B4-BE49-F238E27FC236}">
                <a16:creationId xmlns:a16="http://schemas.microsoft.com/office/drawing/2014/main" id="{34F22600-45B6-28C7-09E3-818065C0695C}"/>
              </a:ext>
            </a:extLst>
          </p:cNvPr>
          <p:cNvSpPr/>
          <p:nvPr/>
        </p:nvSpPr>
        <p:spPr>
          <a:xfrm>
            <a:off x="6411967" y="2674782"/>
            <a:ext cx="3687782" cy="3687782"/>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pitchFamily="34" charset="0"/>
            </a:endParaRPr>
          </a:p>
        </p:txBody>
      </p:sp>
      <p:grpSp>
        <p:nvGrpSpPr>
          <p:cNvPr id="7" name="Group 6">
            <a:extLst>
              <a:ext uri="{FF2B5EF4-FFF2-40B4-BE49-F238E27FC236}">
                <a16:creationId xmlns:a16="http://schemas.microsoft.com/office/drawing/2014/main" id="{9A4E45C9-A85D-3093-F00B-E5F38D6342C9}"/>
              </a:ext>
            </a:extLst>
          </p:cNvPr>
          <p:cNvGrpSpPr/>
          <p:nvPr/>
        </p:nvGrpSpPr>
        <p:grpSpPr>
          <a:xfrm>
            <a:off x="5121861" y="4389821"/>
            <a:ext cx="1874190" cy="1874190"/>
            <a:chOff x="6629912" y="3307302"/>
            <a:chExt cx="1874190" cy="1874190"/>
          </a:xfrm>
          <a:solidFill>
            <a:schemeClr val="bg1"/>
          </a:solidFill>
        </p:grpSpPr>
        <p:sp>
          <p:nvSpPr>
            <p:cNvPr id="8" name="Oval 7">
              <a:extLst>
                <a:ext uri="{FF2B5EF4-FFF2-40B4-BE49-F238E27FC236}">
                  <a16:creationId xmlns:a16="http://schemas.microsoft.com/office/drawing/2014/main" id="{3A9A3C4C-751B-2918-20DF-A82A8B0E4520}"/>
                </a:ext>
              </a:extLst>
            </p:cNvPr>
            <p:cNvSpPr/>
            <p:nvPr/>
          </p:nvSpPr>
          <p:spPr>
            <a:xfrm>
              <a:off x="6629912" y="3307302"/>
              <a:ext cx="1874190" cy="1874190"/>
            </a:xfrm>
            <a:prstGeom prst="ellipse">
              <a:avLst/>
            </a:prstGeom>
            <a:grp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pitchFamily="34" charset="0"/>
              </a:endParaRPr>
            </a:p>
          </p:txBody>
        </p:sp>
        <p:pic>
          <p:nvPicPr>
            <p:cNvPr id="9" name="Picture 8">
              <a:extLst>
                <a:ext uri="{FF2B5EF4-FFF2-40B4-BE49-F238E27FC236}">
                  <a16:creationId xmlns:a16="http://schemas.microsoft.com/office/drawing/2014/main" id="{3600102C-F054-C74D-B0A2-BEB369BE5A1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748512" y="3425902"/>
              <a:ext cx="1638000" cy="1638000"/>
            </a:xfrm>
            <a:prstGeom prst="ellipse">
              <a:avLst/>
            </a:prstGeom>
            <a:grpFill/>
            <a:ln>
              <a:solidFill>
                <a:schemeClr val="accent1"/>
              </a:solidFill>
            </a:ln>
          </p:spPr>
        </p:pic>
      </p:grpSp>
      <p:sp>
        <p:nvSpPr>
          <p:cNvPr id="24" name="TextBox 23">
            <a:extLst>
              <a:ext uri="{FF2B5EF4-FFF2-40B4-BE49-F238E27FC236}">
                <a16:creationId xmlns:a16="http://schemas.microsoft.com/office/drawing/2014/main" id="{F07544A5-E629-CC02-52F8-B8FDFC02CE24}"/>
              </a:ext>
            </a:extLst>
          </p:cNvPr>
          <p:cNvSpPr txBox="1"/>
          <p:nvPr/>
        </p:nvSpPr>
        <p:spPr>
          <a:xfrm>
            <a:off x="10105045" y="2597730"/>
            <a:ext cx="2616025" cy="2308324"/>
          </a:xfrm>
          <a:prstGeom prst="rect">
            <a:avLst/>
          </a:prstGeom>
          <a:noFill/>
        </p:spPr>
        <p:txBody>
          <a:bodyPr wrap="square" rtlCol="0">
            <a:spAutoFit/>
          </a:bodyPr>
          <a:lstStyle/>
          <a:p>
            <a:pPr marL="285750" indent="-285750">
              <a:buFont typeface="Arial" panose="020B0604020202020204" pitchFamily="34" charset="0"/>
              <a:buChar char="•"/>
            </a:pPr>
            <a:r>
              <a:rPr lang="en-US" sz="1600" dirty="0" err="1">
                <a:solidFill>
                  <a:schemeClr val="bg1">
                    <a:lumMod val="50000"/>
                  </a:schemeClr>
                </a:solidFill>
              </a:rPr>
              <a:t>Temperatura</a:t>
            </a:r>
            <a:endParaRPr lang="en-US" sz="1600" dirty="0">
              <a:solidFill>
                <a:schemeClr val="bg1">
                  <a:lumMod val="50000"/>
                </a:schemeClr>
              </a:solidFill>
            </a:endParaRPr>
          </a:p>
          <a:p>
            <a:pPr marL="285750" indent="-285750">
              <a:buFont typeface="Arial" panose="020B0604020202020204" pitchFamily="34" charset="0"/>
              <a:buChar char="•"/>
            </a:pPr>
            <a:endParaRPr lang="en-US" sz="1600" dirty="0">
              <a:solidFill>
                <a:schemeClr val="bg1">
                  <a:lumMod val="50000"/>
                </a:schemeClr>
              </a:solidFill>
            </a:endParaRPr>
          </a:p>
          <a:p>
            <a:pPr marL="285750" indent="-285750">
              <a:buFont typeface="Arial" panose="020B0604020202020204" pitchFamily="34" charset="0"/>
              <a:buChar char="•"/>
            </a:pPr>
            <a:r>
              <a:rPr lang="en-US" sz="1600" dirty="0" err="1">
                <a:solidFill>
                  <a:schemeClr val="bg1">
                    <a:lumMod val="50000"/>
                  </a:schemeClr>
                </a:solidFill>
              </a:rPr>
              <a:t>Umidade</a:t>
            </a:r>
            <a:r>
              <a:rPr lang="en-US" sz="1600" dirty="0">
                <a:solidFill>
                  <a:schemeClr val="bg1">
                    <a:lumMod val="50000"/>
                  </a:schemeClr>
                </a:solidFill>
              </a:rPr>
              <a:t> </a:t>
            </a:r>
            <a:r>
              <a:rPr lang="en-US" sz="1600" dirty="0" err="1">
                <a:solidFill>
                  <a:schemeClr val="bg1">
                    <a:lumMod val="50000"/>
                  </a:schemeClr>
                </a:solidFill>
              </a:rPr>
              <a:t>Relativa</a:t>
            </a:r>
            <a:endParaRPr lang="en-US" sz="1600" dirty="0">
              <a:solidFill>
                <a:schemeClr val="bg1">
                  <a:lumMod val="50000"/>
                </a:schemeClr>
              </a:solidFill>
            </a:endParaRPr>
          </a:p>
          <a:p>
            <a:pPr algn="ctr"/>
            <a:endParaRPr lang="en-US" sz="1600" dirty="0">
              <a:solidFill>
                <a:schemeClr val="bg1">
                  <a:lumMod val="50000"/>
                </a:schemeClr>
              </a:solidFill>
            </a:endParaRPr>
          </a:p>
          <a:p>
            <a:pPr marL="285750" indent="-285750">
              <a:buFont typeface="Arial" panose="020B0604020202020204" pitchFamily="34" charset="0"/>
              <a:buChar char="•"/>
            </a:pPr>
            <a:r>
              <a:rPr lang="en-US" sz="1600" dirty="0" err="1">
                <a:solidFill>
                  <a:schemeClr val="bg1">
                    <a:lumMod val="50000"/>
                  </a:schemeClr>
                </a:solidFill>
              </a:rPr>
              <a:t>Umidade</a:t>
            </a:r>
            <a:r>
              <a:rPr lang="en-US" sz="1600" dirty="0">
                <a:solidFill>
                  <a:schemeClr val="bg1">
                    <a:lumMod val="50000"/>
                  </a:schemeClr>
                </a:solidFill>
              </a:rPr>
              <a:t> </a:t>
            </a:r>
            <a:r>
              <a:rPr lang="en-US" sz="1600" dirty="0" err="1">
                <a:solidFill>
                  <a:schemeClr val="bg1">
                    <a:lumMod val="50000"/>
                  </a:schemeClr>
                </a:solidFill>
              </a:rPr>
              <a:t>Absoluta</a:t>
            </a:r>
            <a:endParaRPr lang="en-US" sz="1600" dirty="0">
              <a:solidFill>
                <a:schemeClr val="bg1">
                  <a:lumMod val="50000"/>
                </a:schemeClr>
              </a:solidFill>
            </a:endParaRPr>
          </a:p>
          <a:p>
            <a:pPr algn="ctr"/>
            <a:endParaRPr lang="en-US" sz="1600" dirty="0">
              <a:solidFill>
                <a:schemeClr val="bg1">
                  <a:lumMod val="50000"/>
                </a:schemeClr>
              </a:solidFill>
            </a:endParaRPr>
          </a:p>
          <a:p>
            <a:pPr marL="285750" indent="-285750">
              <a:buFont typeface="Arial" panose="020B0604020202020204" pitchFamily="34" charset="0"/>
              <a:buChar char="•"/>
            </a:pPr>
            <a:r>
              <a:rPr lang="en-US" sz="1600" dirty="0">
                <a:solidFill>
                  <a:schemeClr val="bg1">
                    <a:lumMod val="50000"/>
                  </a:schemeClr>
                </a:solidFill>
              </a:rPr>
              <a:t>Ponto de </a:t>
            </a:r>
            <a:r>
              <a:rPr lang="en-US" sz="1600" dirty="0" err="1">
                <a:solidFill>
                  <a:schemeClr val="bg1">
                    <a:lumMod val="50000"/>
                  </a:schemeClr>
                </a:solidFill>
              </a:rPr>
              <a:t>Orvalho</a:t>
            </a:r>
            <a:endParaRPr lang="en-US" sz="1600" dirty="0">
              <a:solidFill>
                <a:schemeClr val="bg1">
                  <a:lumMod val="50000"/>
                </a:schemeClr>
              </a:solidFill>
            </a:endParaRPr>
          </a:p>
          <a:p>
            <a:pPr algn="ctr"/>
            <a:endParaRPr lang="en-US" sz="1600" dirty="0">
              <a:solidFill>
                <a:schemeClr val="bg1">
                  <a:lumMod val="50000"/>
                </a:schemeClr>
              </a:solidFill>
            </a:endParaRPr>
          </a:p>
          <a:p>
            <a:pPr marL="285750" indent="-285750">
              <a:buFont typeface="Arial" panose="020B0604020202020204" pitchFamily="34" charset="0"/>
              <a:buChar char="•"/>
            </a:pPr>
            <a:r>
              <a:rPr lang="en-US" sz="1600" dirty="0" err="1">
                <a:solidFill>
                  <a:schemeClr val="bg1">
                    <a:lumMod val="50000"/>
                  </a:schemeClr>
                </a:solidFill>
              </a:rPr>
              <a:t>Entalpia</a:t>
            </a:r>
            <a:endParaRPr lang="pt-BR" sz="1600" dirty="0">
              <a:solidFill>
                <a:schemeClr val="bg1">
                  <a:lumMod val="50000"/>
                </a:schemeClr>
              </a:solidFill>
            </a:endParaRPr>
          </a:p>
        </p:txBody>
      </p:sp>
      <p:sp>
        <p:nvSpPr>
          <p:cNvPr id="10" name="Rectangle 9">
            <a:extLst>
              <a:ext uri="{FF2B5EF4-FFF2-40B4-BE49-F238E27FC236}">
                <a16:creationId xmlns:a16="http://schemas.microsoft.com/office/drawing/2014/main" id="{022E18EB-CE46-AFE8-C9B2-109A70889ED1}"/>
              </a:ext>
            </a:extLst>
          </p:cNvPr>
          <p:cNvSpPr/>
          <p:nvPr/>
        </p:nvSpPr>
        <p:spPr>
          <a:xfrm>
            <a:off x="581856" y="1678047"/>
            <a:ext cx="4238661" cy="584775"/>
          </a:xfrm>
          <a:prstGeom prst="rect">
            <a:avLst/>
          </a:prstGeom>
          <a:noFill/>
        </p:spPr>
        <p:txBody>
          <a:bodyPr wrap="none" lIns="91440" tIns="45720" rIns="91440" bIns="45720">
            <a:spAutoFit/>
          </a:bodyPr>
          <a:lstStyle/>
          <a:p>
            <a:pPr algn="ctr"/>
            <a:r>
              <a:rPr lang="en-US" sz="3200" b="1" cap="none" spc="50" dirty="0" err="1">
                <a:ln w="0"/>
                <a:solidFill>
                  <a:schemeClr val="bg2"/>
                </a:solidFill>
                <a:effectLst>
                  <a:innerShdw blurRad="63500" dist="50800" dir="13500000">
                    <a:srgbClr val="000000">
                      <a:alpha val="50000"/>
                    </a:srgbClr>
                  </a:innerShdw>
                </a:effectLst>
              </a:rPr>
              <a:t>Maior</a:t>
            </a:r>
            <a:r>
              <a:rPr lang="en-US" sz="3200" b="1" cap="none" spc="50" dirty="0">
                <a:ln w="0"/>
                <a:solidFill>
                  <a:schemeClr val="bg2"/>
                </a:solidFill>
                <a:effectLst>
                  <a:innerShdw blurRad="63500" dist="50800" dir="13500000">
                    <a:srgbClr val="000000">
                      <a:alpha val="50000"/>
                    </a:srgbClr>
                  </a:innerShdw>
                </a:effectLst>
              </a:rPr>
              <a:t> que 1000 ppm</a:t>
            </a:r>
          </a:p>
        </p:txBody>
      </p:sp>
      <p:sp>
        <p:nvSpPr>
          <p:cNvPr id="12" name="TextBox 11">
            <a:extLst>
              <a:ext uri="{FF2B5EF4-FFF2-40B4-BE49-F238E27FC236}">
                <a16:creationId xmlns:a16="http://schemas.microsoft.com/office/drawing/2014/main" id="{0EC79DFC-7E24-6A94-D02D-0F76DEFF0C60}"/>
              </a:ext>
            </a:extLst>
          </p:cNvPr>
          <p:cNvSpPr txBox="1"/>
          <p:nvPr/>
        </p:nvSpPr>
        <p:spPr>
          <a:xfrm>
            <a:off x="610436" y="2266539"/>
            <a:ext cx="6358854" cy="369332"/>
          </a:xfrm>
          <a:prstGeom prst="rect">
            <a:avLst/>
          </a:prstGeom>
          <a:noFill/>
        </p:spPr>
        <p:txBody>
          <a:bodyPr wrap="square">
            <a:spAutoFit/>
          </a:bodyPr>
          <a:lstStyle/>
          <a:p>
            <a:r>
              <a:rPr lang="pt-BR" sz="1800" dirty="0">
                <a:solidFill>
                  <a:schemeClr val="bg1">
                    <a:lumMod val="50000"/>
                  </a:schemeClr>
                </a:solidFill>
              </a:rPr>
              <a:t>Menor capacidade de concentração do cérebro</a:t>
            </a:r>
            <a:endParaRPr lang="pt-BR" dirty="0"/>
          </a:p>
        </p:txBody>
      </p:sp>
      <p:sp>
        <p:nvSpPr>
          <p:cNvPr id="13" name="Rectangle 12">
            <a:extLst>
              <a:ext uri="{FF2B5EF4-FFF2-40B4-BE49-F238E27FC236}">
                <a16:creationId xmlns:a16="http://schemas.microsoft.com/office/drawing/2014/main" id="{7EFE1A60-32CE-34E3-3C80-E460CE1F8618}"/>
              </a:ext>
            </a:extLst>
          </p:cNvPr>
          <p:cNvSpPr/>
          <p:nvPr/>
        </p:nvSpPr>
        <p:spPr>
          <a:xfrm>
            <a:off x="581856" y="2790483"/>
            <a:ext cx="4238661" cy="584775"/>
          </a:xfrm>
          <a:prstGeom prst="rect">
            <a:avLst/>
          </a:prstGeom>
          <a:noFill/>
        </p:spPr>
        <p:txBody>
          <a:bodyPr wrap="none" lIns="91440" tIns="45720" rIns="91440" bIns="45720">
            <a:spAutoFit/>
          </a:bodyPr>
          <a:lstStyle/>
          <a:p>
            <a:pPr algn="ctr"/>
            <a:r>
              <a:rPr lang="en-US" sz="3200" b="1" cap="none" spc="50" dirty="0" err="1">
                <a:ln w="0"/>
                <a:solidFill>
                  <a:schemeClr val="bg2"/>
                </a:solidFill>
                <a:effectLst>
                  <a:innerShdw blurRad="63500" dist="50800" dir="13500000">
                    <a:srgbClr val="000000">
                      <a:alpha val="50000"/>
                    </a:srgbClr>
                  </a:innerShdw>
                </a:effectLst>
              </a:rPr>
              <a:t>Maior</a:t>
            </a:r>
            <a:r>
              <a:rPr lang="en-US" sz="3200" b="1" cap="none" spc="50" dirty="0">
                <a:ln w="0"/>
                <a:solidFill>
                  <a:schemeClr val="bg2"/>
                </a:solidFill>
                <a:effectLst>
                  <a:innerShdw blurRad="63500" dist="50800" dir="13500000">
                    <a:srgbClr val="000000">
                      <a:alpha val="50000"/>
                    </a:srgbClr>
                  </a:innerShdw>
                </a:effectLst>
              </a:rPr>
              <a:t> que 2000 ppm</a:t>
            </a:r>
          </a:p>
        </p:txBody>
      </p:sp>
      <p:sp>
        <p:nvSpPr>
          <p:cNvPr id="15" name="TextBox 14">
            <a:extLst>
              <a:ext uri="{FF2B5EF4-FFF2-40B4-BE49-F238E27FC236}">
                <a16:creationId xmlns:a16="http://schemas.microsoft.com/office/drawing/2014/main" id="{926EDA61-2D88-5E10-FF78-2D0DF0184233}"/>
              </a:ext>
            </a:extLst>
          </p:cNvPr>
          <p:cNvSpPr txBox="1"/>
          <p:nvPr/>
        </p:nvSpPr>
        <p:spPr>
          <a:xfrm>
            <a:off x="581856" y="3382560"/>
            <a:ext cx="6358854" cy="369332"/>
          </a:xfrm>
          <a:prstGeom prst="rect">
            <a:avLst/>
          </a:prstGeom>
          <a:noFill/>
        </p:spPr>
        <p:txBody>
          <a:bodyPr wrap="square">
            <a:spAutoFit/>
          </a:bodyPr>
          <a:lstStyle/>
          <a:p>
            <a:r>
              <a:rPr lang="pt-BR" dirty="0">
                <a:solidFill>
                  <a:schemeClr val="bg1">
                    <a:lumMod val="50000"/>
                  </a:schemeClr>
                </a:solidFill>
              </a:rPr>
              <a:t>P</a:t>
            </a:r>
            <a:r>
              <a:rPr lang="pt-BR" sz="1800" dirty="0">
                <a:solidFill>
                  <a:schemeClr val="bg1">
                    <a:lumMod val="50000"/>
                  </a:schemeClr>
                </a:solidFill>
              </a:rPr>
              <a:t>ode causar fadiga ou até dores de cabeça</a:t>
            </a:r>
            <a:endParaRPr lang="pt-BR" dirty="0"/>
          </a:p>
        </p:txBody>
      </p:sp>
    </p:spTree>
    <p:extLst>
      <p:ext uri="{BB962C8B-B14F-4D97-AF65-F5344CB8AC3E}">
        <p14:creationId xmlns:p14="http://schemas.microsoft.com/office/powerpoint/2010/main" val="440399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4" grpId="0"/>
      <p:bldP spid="10" grpId="0"/>
      <p:bldP spid="12" grpId="0"/>
      <p:bldP spid="13"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006243" y="2017159"/>
            <a:ext cx="3456000" cy="3456000"/>
          </a:xfrm>
          <a:prstGeom prst="ellipse">
            <a:avLst/>
          </a:prstGeom>
          <a:ln>
            <a:solidFill>
              <a:schemeClr val="accent1"/>
            </a:solidFill>
          </a:ln>
        </p:spPr>
      </p:pic>
      <p:sp>
        <p:nvSpPr>
          <p:cNvPr id="8" name="Oval 7"/>
          <p:cNvSpPr/>
          <p:nvPr/>
        </p:nvSpPr>
        <p:spPr>
          <a:xfrm>
            <a:off x="7890162" y="1901458"/>
            <a:ext cx="3687782" cy="3687782"/>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pitchFamily="34" charset="0"/>
            </a:endParaRPr>
          </a:p>
        </p:txBody>
      </p:sp>
      <p:sp>
        <p:nvSpPr>
          <p:cNvPr id="3" name="Title 2"/>
          <p:cNvSpPr>
            <a:spLocks noGrp="1"/>
          </p:cNvSpPr>
          <p:nvPr>
            <p:ph type="title"/>
          </p:nvPr>
        </p:nvSpPr>
        <p:spPr/>
        <p:txBody>
          <a:bodyPr/>
          <a:lstStyle/>
          <a:p>
            <a:r>
              <a:rPr lang="pt-BR" sz="2540" dirty="0"/>
              <a:t>Sensores de qualidade do ar</a:t>
            </a:r>
            <a:br>
              <a:rPr lang="en-GB" sz="2540" dirty="0"/>
            </a:br>
            <a:r>
              <a:rPr lang="en-GB" sz="2180" b="0" dirty="0" err="1"/>
              <a:t>Recursos</a:t>
            </a:r>
            <a:br>
              <a:rPr lang="en-GB" sz="2800" b="0" dirty="0"/>
            </a:br>
            <a:br>
              <a:rPr lang="en-GB" dirty="0"/>
            </a:br>
            <a:endParaRPr lang="en-GB" dirty="0"/>
          </a:p>
        </p:txBody>
      </p:sp>
      <p:grpSp>
        <p:nvGrpSpPr>
          <p:cNvPr id="2" name="Group 1"/>
          <p:cNvGrpSpPr/>
          <p:nvPr/>
        </p:nvGrpSpPr>
        <p:grpSpPr>
          <a:xfrm>
            <a:off x="6600056" y="3616497"/>
            <a:ext cx="1874190" cy="1874190"/>
            <a:chOff x="6629912" y="3307302"/>
            <a:chExt cx="1874190" cy="1874190"/>
          </a:xfrm>
          <a:solidFill>
            <a:schemeClr val="bg1"/>
          </a:solidFill>
        </p:grpSpPr>
        <p:sp>
          <p:nvSpPr>
            <p:cNvPr id="12" name="Oval 11"/>
            <p:cNvSpPr/>
            <p:nvPr/>
          </p:nvSpPr>
          <p:spPr>
            <a:xfrm>
              <a:off x="6629912" y="3307302"/>
              <a:ext cx="1874190" cy="1874190"/>
            </a:xfrm>
            <a:prstGeom prst="ellipse">
              <a:avLst/>
            </a:prstGeom>
            <a:grp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pitchFamily="34" charset="0"/>
              </a:endParaRPr>
            </a:p>
          </p:txBody>
        </p:sp>
        <p:pic>
          <p:nvPicPr>
            <p:cNvPr id="88" name="Picture 8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748512" y="3425902"/>
              <a:ext cx="1638000" cy="1638000"/>
            </a:xfrm>
            <a:prstGeom prst="ellipse">
              <a:avLst/>
            </a:prstGeom>
            <a:grpFill/>
            <a:ln>
              <a:solidFill>
                <a:schemeClr val="accent1"/>
              </a:solidFill>
            </a:ln>
          </p:spPr>
        </p:pic>
      </p:grpSp>
      <p:grpSp>
        <p:nvGrpSpPr>
          <p:cNvPr id="5" name="Group 4"/>
          <p:cNvGrpSpPr/>
          <p:nvPr/>
        </p:nvGrpSpPr>
        <p:grpSpPr>
          <a:xfrm>
            <a:off x="623392" y="1907092"/>
            <a:ext cx="6205007" cy="625454"/>
            <a:chOff x="639466" y="1675949"/>
            <a:chExt cx="6205007" cy="625454"/>
          </a:xfrm>
          <a:solidFill>
            <a:schemeClr val="bg1"/>
          </a:solidFill>
        </p:grpSpPr>
        <p:sp>
          <p:nvSpPr>
            <p:cNvPr id="108" name="Rectangle 107"/>
            <p:cNvSpPr/>
            <p:nvPr/>
          </p:nvSpPr>
          <p:spPr>
            <a:xfrm>
              <a:off x="1218399" y="1826893"/>
              <a:ext cx="5626074" cy="246221"/>
            </a:xfrm>
            <a:prstGeom prst="rect">
              <a:avLst/>
            </a:prstGeom>
            <a:grpFill/>
            <a:ln>
              <a:noFill/>
            </a:ln>
          </p:spPr>
          <p:txBody>
            <a:bodyPr wrap="none" lIns="144000" tIns="0" rIns="0" bIns="0">
              <a:spAutoFit/>
            </a:bodyPr>
            <a:lstStyle/>
            <a:p>
              <a:pPr lvl="0" algn="just">
                <a:defRPr/>
              </a:pPr>
              <a:r>
                <a:rPr lang="pt-BR" sz="1600" dirty="0">
                  <a:solidFill>
                    <a:schemeClr val="bg1">
                      <a:lumMod val="50000"/>
                    </a:schemeClr>
                  </a:solidFill>
                </a:rPr>
                <a:t>Sensor de CO2 de canal duplo baseado na tecnologia NDIR</a:t>
              </a:r>
              <a:endParaRPr lang="en-GB" sz="1600" dirty="0">
                <a:solidFill>
                  <a:schemeClr val="bg1">
                    <a:lumMod val="50000"/>
                  </a:schemeClr>
                </a:solidFill>
              </a:endParaRPr>
            </a:p>
          </p:txBody>
        </p:sp>
        <p:grpSp>
          <p:nvGrpSpPr>
            <p:cNvPr id="68" name="Group 67"/>
            <p:cNvGrpSpPr/>
            <p:nvPr/>
          </p:nvGrpSpPr>
          <p:grpSpPr>
            <a:xfrm>
              <a:off x="639466" y="1675949"/>
              <a:ext cx="625454" cy="625454"/>
              <a:chOff x="592193" y="1628676"/>
              <a:chExt cx="720000" cy="720000"/>
            </a:xfrm>
            <a:grpFill/>
          </p:grpSpPr>
          <p:sp>
            <p:nvSpPr>
              <p:cNvPr id="57" name="Oval 56"/>
              <p:cNvSpPr>
                <a:spLocks noChangeAspect="1"/>
              </p:cNvSpPr>
              <p:nvPr/>
            </p:nvSpPr>
            <p:spPr>
              <a:xfrm>
                <a:off x="592193" y="1628676"/>
                <a:ext cx="720000" cy="720000"/>
              </a:xfrm>
              <a:prstGeom prst="ellipse">
                <a:avLst/>
              </a:prstGeom>
              <a:grp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chemeClr val="tx1"/>
                  </a:solidFill>
                  <a:effectLst/>
                  <a:uLnTx/>
                  <a:uFillTx/>
                  <a:latin typeface="Arial" panose="020B0604020202020204" pitchFamily="34" charset="0"/>
                </a:endParaRPr>
              </a:p>
            </p:txBody>
          </p:sp>
          <p:grpSp>
            <p:nvGrpSpPr>
              <p:cNvPr id="9" name="Group 4"/>
              <p:cNvGrpSpPr>
                <a:grpSpLocks noChangeAspect="1"/>
              </p:cNvGrpSpPr>
              <p:nvPr/>
            </p:nvGrpSpPr>
            <p:grpSpPr bwMode="auto">
              <a:xfrm>
                <a:off x="772193" y="1865205"/>
                <a:ext cx="360000" cy="246942"/>
                <a:chOff x="3750" y="2098"/>
                <a:chExt cx="242" cy="166"/>
              </a:xfrm>
              <a:grpFill/>
            </p:grpSpPr>
            <p:sp>
              <p:nvSpPr>
                <p:cNvPr id="30" name="Line 5"/>
                <p:cNvSpPr>
                  <a:spLocks noChangeShapeType="1"/>
                </p:cNvSpPr>
                <p:nvPr/>
              </p:nvSpPr>
              <p:spPr bwMode="auto">
                <a:xfrm>
                  <a:off x="3763" y="2224"/>
                  <a:ext cx="155"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35" name="Line 6"/>
                <p:cNvSpPr>
                  <a:spLocks noChangeShapeType="1"/>
                </p:cNvSpPr>
                <p:nvPr/>
              </p:nvSpPr>
              <p:spPr bwMode="auto">
                <a:xfrm>
                  <a:off x="3788" y="2244"/>
                  <a:ext cx="155"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37" name="Line 7"/>
                <p:cNvSpPr>
                  <a:spLocks noChangeShapeType="1"/>
                </p:cNvSpPr>
                <p:nvPr/>
              </p:nvSpPr>
              <p:spPr bwMode="auto">
                <a:xfrm>
                  <a:off x="3776" y="2264"/>
                  <a:ext cx="155"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42" name="Freeform 8"/>
                <p:cNvSpPr>
                  <a:spLocks/>
                </p:cNvSpPr>
                <p:nvPr/>
              </p:nvSpPr>
              <p:spPr bwMode="auto">
                <a:xfrm>
                  <a:off x="3954" y="2164"/>
                  <a:ext cx="38" cy="60"/>
                </a:xfrm>
                <a:custGeom>
                  <a:avLst/>
                  <a:gdLst>
                    <a:gd name="T0" fmla="*/ 21 w 21"/>
                    <a:gd name="T1" fmla="*/ 33 h 33"/>
                    <a:gd name="T2" fmla="*/ 0 w 21"/>
                    <a:gd name="T3" fmla="*/ 33 h 33"/>
                    <a:gd name="T4" fmla="*/ 0 w 21"/>
                    <a:gd name="T5" fmla="*/ 31 h 33"/>
                    <a:gd name="T6" fmla="*/ 0 w 21"/>
                    <a:gd name="T7" fmla="*/ 27 h 33"/>
                    <a:gd name="T8" fmla="*/ 2 w 21"/>
                    <a:gd name="T9" fmla="*/ 24 h 33"/>
                    <a:gd name="T10" fmla="*/ 5 w 21"/>
                    <a:gd name="T11" fmla="*/ 21 h 33"/>
                    <a:gd name="T12" fmla="*/ 10 w 21"/>
                    <a:gd name="T13" fmla="*/ 18 h 33"/>
                    <a:gd name="T14" fmla="*/ 13 w 21"/>
                    <a:gd name="T15" fmla="*/ 15 h 33"/>
                    <a:gd name="T16" fmla="*/ 15 w 21"/>
                    <a:gd name="T17" fmla="*/ 13 h 33"/>
                    <a:gd name="T18" fmla="*/ 16 w 21"/>
                    <a:gd name="T19" fmla="*/ 10 h 33"/>
                    <a:gd name="T20" fmla="*/ 17 w 21"/>
                    <a:gd name="T21" fmla="*/ 7 h 33"/>
                    <a:gd name="T22" fmla="*/ 16 w 21"/>
                    <a:gd name="T23" fmla="*/ 4 h 33"/>
                    <a:gd name="T24" fmla="*/ 15 w 21"/>
                    <a:gd name="T25" fmla="*/ 2 h 33"/>
                    <a:gd name="T26" fmla="*/ 13 w 21"/>
                    <a:gd name="T27" fmla="*/ 0 h 33"/>
                    <a:gd name="T28" fmla="*/ 10 w 21"/>
                    <a:gd name="T29" fmla="*/ 0 h 33"/>
                    <a:gd name="T30" fmla="*/ 5 w 21"/>
                    <a:gd name="T31" fmla="*/ 1 h 33"/>
                    <a:gd name="T32" fmla="*/ 1 w 21"/>
                    <a:gd name="T33"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33">
                      <a:moveTo>
                        <a:pt x="21" y="33"/>
                      </a:moveTo>
                      <a:cubicBezTo>
                        <a:pt x="0" y="33"/>
                        <a:pt x="0" y="33"/>
                        <a:pt x="0" y="33"/>
                      </a:cubicBezTo>
                      <a:cubicBezTo>
                        <a:pt x="0" y="31"/>
                        <a:pt x="0" y="31"/>
                        <a:pt x="0" y="31"/>
                      </a:cubicBezTo>
                      <a:cubicBezTo>
                        <a:pt x="0" y="30"/>
                        <a:pt x="0" y="28"/>
                        <a:pt x="0" y="27"/>
                      </a:cubicBezTo>
                      <a:cubicBezTo>
                        <a:pt x="1" y="26"/>
                        <a:pt x="1" y="25"/>
                        <a:pt x="2" y="24"/>
                      </a:cubicBezTo>
                      <a:cubicBezTo>
                        <a:pt x="3" y="23"/>
                        <a:pt x="4" y="22"/>
                        <a:pt x="5" y="21"/>
                      </a:cubicBezTo>
                      <a:cubicBezTo>
                        <a:pt x="6" y="20"/>
                        <a:pt x="8" y="19"/>
                        <a:pt x="10" y="18"/>
                      </a:cubicBezTo>
                      <a:cubicBezTo>
                        <a:pt x="11" y="17"/>
                        <a:pt x="12" y="16"/>
                        <a:pt x="13" y="15"/>
                      </a:cubicBezTo>
                      <a:cubicBezTo>
                        <a:pt x="14" y="14"/>
                        <a:pt x="14" y="13"/>
                        <a:pt x="15" y="13"/>
                      </a:cubicBezTo>
                      <a:cubicBezTo>
                        <a:pt x="16" y="12"/>
                        <a:pt x="16" y="11"/>
                        <a:pt x="16" y="10"/>
                      </a:cubicBezTo>
                      <a:cubicBezTo>
                        <a:pt x="17" y="9"/>
                        <a:pt x="17" y="8"/>
                        <a:pt x="17" y="7"/>
                      </a:cubicBezTo>
                      <a:cubicBezTo>
                        <a:pt x="17" y="6"/>
                        <a:pt x="17" y="5"/>
                        <a:pt x="16" y="4"/>
                      </a:cubicBezTo>
                      <a:cubicBezTo>
                        <a:pt x="16" y="3"/>
                        <a:pt x="16" y="2"/>
                        <a:pt x="15" y="2"/>
                      </a:cubicBezTo>
                      <a:cubicBezTo>
                        <a:pt x="14" y="1"/>
                        <a:pt x="14" y="1"/>
                        <a:pt x="13" y="0"/>
                      </a:cubicBezTo>
                      <a:cubicBezTo>
                        <a:pt x="12" y="0"/>
                        <a:pt x="11" y="0"/>
                        <a:pt x="10" y="0"/>
                      </a:cubicBezTo>
                      <a:cubicBezTo>
                        <a:pt x="8" y="0"/>
                        <a:pt x="7" y="0"/>
                        <a:pt x="5" y="1"/>
                      </a:cubicBezTo>
                      <a:cubicBezTo>
                        <a:pt x="4" y="2"/>
                        <a:pt x="3" y="3"/>
                        <a:pt x="1" y="4"/>
                      </a:cubicBez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44" name="Freeform 9"/>
                <p:cNvSpPr>
                  <a:spLocks/>
                </p:cNvSpPr>
                <p:nvPr/>
              </p:nvSpPr>
              <p:spPr bwMode="auto">
                <a:xfrm>
                  <a:off x="3750" y="2098"/>
                  <a:ext cx="67" cy="95"/>
                </a:xfrm>
                <a:custGeom>
                  <a:avLst/>
                  <a:gdLst>
                    <a:gd name="T0" fmla="*/ 37 w 37"/>
                    <a:gd name="T1" fmla="*/ 49 h 52"/>
                    <a:gd name="T2" fmla="*/ 24 w 37"/>
                    <a:gd name="T3" fmla="*/ 52 h 52"/>
                    <a:gd name="T4" fmla="*/ 14 w 37"/>
                    <a:gd name="T5" fmla="*/ 50 h 52"/>
                    <a:gd name="T6" fmla="*/ 7 w 37"/>
                    <a:gd name="T7" fmla="*/ 45 h 52"/>
                    <a:gd name="T8" fmla="*/ 2 w 37"/>
                    <a:gd name="T9" fmla="*/ 37 h 52"/>
                    <a:gd name="T10" fmla="*/ 0 w 37"/>
                    <a:gd name="T11" fmla="*/ 27 h 52"/>
                    <a:gd name="T12" fmla="*/ 2 w 37"/>
                    <a:gd name="T13" fmla="*/ 17 h 52"/>
                    <a:gd name="T14" fmla="*/ 7 w 37"/>
                    <a:gd name="T15" fmla="*/ 8 h 52"/>
                    <a:gd name="T16" fmla="*/ 15 w 37"/>
                    <a:gd name="T17" fmla="*/ 2 h 52"/>
                    <a:gd name="T18" fmla="*/ 26 w 37"/>
                    <a:gd name="T19" fmla="*/ 0 h 52"/>
                    <a:gd name="T20" fmla="*/ 37 w 37"/>
                    <a:gd name="T21"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37" y="49"/>
                      </a:moveTo>
                      <a:cubicBezTo>
                        <a:pt x="33" y="51"/>
                        <a:pt x="29" y="52"/>
                        <a:pt x="24" y="52"/>
                      </a:cubicBezTo>
                      <a:cubicBezTo>
                        <a:pt x="20" y="52"/>
                        <a:pt x="17" y="52"/>
                        <a:pt x="14" y="50"/>
                      </a:cubicBezTo>
                      <a:cubicBezTo>
                        <a:pt x="11" y="49"/>
                        <a:pt x="9" y="47"/>
                        <a:pt x="7" y="45"/>
                      </a:cubicBezTo>
                      <a:cubicBezTo>
                        <a:pt x="5" y="43"/>
                        <a:pt x="3" y="40"/>
                        <a:pt x="2" y="37"/>
                      </a:cubicBezTo>
                      <a:cubicBezTo>
                        <a:pt x="1" y="34"/>
                        <a:pt x="0" y="31"/>
                        <a:pt x="0" y="27"/>
                      </a:cubicBezTo>
                      <a:cubicBezTo>
                        <a:pt x="0" y="23"/>
                        <a:pt x="1" y="20"/>
                        <a:pt x="2" y="17"/>
                      </a:cubicBezTo>
                      <a:cubicBezTo>
                        <a:pt x="3" y="13"/>
                        <a:pt x="5" y="10"/>
                        <a:pt x="7" y="8"/>
                      </a:cubicBezTo>
                      <a:cubicBezTo>
                        <a:pt x="9" y="5"/>
                        <a:pt x="12" y="3"/>
                        <a:pt x="15" y="2"/>
                      </a:cubicBezTo>
                      <a:cubicBezTo>
                        <a:pt x="18" y="1"/>
                        <a:pt x="22" y="0"/>
                        <a:pt x="26" y="0"/>
                      </a:cubicBezTo>
                      <a:cubicBezTo>
                        <a:pt x="30" y="0"/>
                        <a:pt x="34" y="1"/>
                        <a:pt x="37" y="2"/>
                      </a:cubicBezTo>
                    </a:path>
                  </a:pathLst>
                </a:custGeom>
                <a:grpFill/>
                <a:ln w="9525" cap="rnd">
                  <a:solidFill>
                    <a:schemeClr val="bg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45" name="Freeform 10"/>
                <p:cNvSpPr>
                  <a:spLocks/>
                </p:cNvSpPr>
                <p:nvPr/>
              </p:nvSpPr>
              <p:spPr bwMode="auto">
                <a:xfrm>
                  <a:off x="3844" y="2098"/>
                  <a:ext cx="87" cy="95"/>
                </a:xfrm>
                <a:custGeom>
                  <a:avLst/>
                  <a:gdLst>
                    <a:gd name="T0" fmla="*/ 23 w 48"/>
                    <a:gd name="T1" fmla="*/ 52 h 52"/>
                    <a:gd name="T2" fmla="*/ 13 w 48"/>
                    <a:gd name="T3" fmla="*/ 50 h 52"/>
                    <a:gd name="T4" fmla="*/ 6 w 48"/>
                    <a:gd name="T5" fmla="*/ 45 h 52"/>
                    <a:gd name="T6" fmla="*/ 1 w 48"/>
                    <a:gd name="T7" fmla="*/ 37 h 52"/>
                    <a:gd name="T8" fmla="*/ 0 w 48"/>
                    <a:gd name="T9" fmla="*/ 26 h 52"/>
                    <a:gd name="T10" fmla="*/ 1 w 48"/>
                    <a:gd name="T11" fmla="*/ 15 h 52"/>
                    <a:gd name="T12" fmla="*/ 6 w 48"/>
                    <a:gd name="T13" fmla="*/ 7 h 52"/>
                    <a:gd name="T14" fmla="*/ 14 w 48"/>
                    <a:gd name="T15" fmla="*/ 2 h 52"/>
                    <a:gd name="T16" fmla="*/ 24 w 48"/>
                    <a:gd name="T17" fmla="*/ 0 h 52"/>
                    <a:gd name="T18" fmla="*/ 34 w 48"/>
                    <a:gd name="T19" fmla="*/ 2 h 52"/>
                    <a:gd name="T20" fmla="*/ 41 w 48"/>
                    <a:gd name="T21" fmla="*/ 7 h 52"/>
                    <a:gd name="T22" fmla="*/ 46 w 48"/>
                    <a:gd name="T23" fmla="*/ 15 h 52"/>
                    <a:gd name="T24" fmla="*/ 48 w 48"/>
                    <a:gd name="T25" fmla="*/ 26 h 52"/>
                    <a:gd name="T26" fmla="*/ 46 w 48"/>
                    <a:gd name="T27" fmla="*/ 37 h 52"/>
                    <a:gd name="T28" fmla="*/ 41 w 48"/>
                    <a:gd name="T29" fmla="*/ 45 h 52"/>
                    <a:gd name="T30" fmla="*/ 34 w 48"/>
                    <a:gd name="T31" fmla="*/ 50 h 52"/>
                    <a:gd name="T32" fmla="*/ 23 w 48"/>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52">
                      <a:moveTo>
                        <a:pt x="23" y="52"/>
                      </a:moveTo>
                      <a:cubicBezTo>
                        <a:pt x="20" y="52"/>
                        <a:pt x="16" y="52"/>
                        <a:pt x="13" y="50"/>
                      </a:cubicBezTo>
                      <a:cubicBezTo>
                        <a:pt x="11" y="49"/>
                        <a:pt x="8" y="47"/>
                        <a:pt x="6" y="45"/>
                      </a:cubicBezTo>
                      <a:cubicBezTo>
                        <a:pt x="4" y="43"/>
                        <a:pt x="2" y="40"/>
                        <a:pt x="1" y="37"/>
                      </a:cubicBezTo>
                      <a:cubicBezTo>
                        <a:pt x="0" y="34"/>
                        <a:pt x="0" y="30"/>
                        <a:pt x="0" y="26"/>
                      </a:cubicBezTo>
                      <a:cubicBezTo>
                        <a:pt x="0" y="22"/>
                        <a:pt x="0" y="19"/>
                        <a:pt x="1" y="15"/>
                      </a:cubicBezTo>
                      <a:cubicBezTo>
                        <a:pt x="2" y="12"/>
                        <a:pt x="4" y="9"/>
                        <a:pt x="6" y="7"/>
                      </a:cubicBezTo>
                      <a:cubicBezTo>
                        <a:pt x="8" y="5"/>
                        <a:pt x="11" y="3"/>
                        <a:pt x="14" y="2"/>
                      </a:cubicBezTo>
                      <a:cubicBezTo>
                        <a:pt x="17" y="1"/>
                        <a:pt x="21" y="0"/>
                        <a:pt x="24" y="0"/>
                      </a:cubicBezTo>
                      <a:cubicBezTo>
                        <a:pt x="28" y="0"/>
                        <a:pt x="31" y="1"/>
                        <a:pt x="34" y="2"/>
                      </a:cubicBezTo>
                      <a:cubicBezTo>
                        <a:pt x="37" y="3"/>
                        <a:pt x="39" y="5"/>
                        <a:pt x="41" y="7"/>
                      </a:cubicBezTo>
                      <a:cubicBezTo>
                        <a:pt x="43" y="9"/>
                        <a:pt x="45" y="12"/>
                        <a:pt x="46" y="15"/>
                      </a:cubicBezTo>
                      <a:cubicBezTo>
                        <a:pt x="47" y="18"/>
                        <a:pt x="48" y="22"/>
                        <a:pt x="48" y="26"/>
                      </a:cubicBezTo>
                      <a:cubicBezTo>
                        <a:pt x="48" y="30"/>
                        <a:pt x="47" y="33"/>
                        <a:pt x="46" y="37"/>
                      </a:cubicBezTo>
                      <a:cubicBezTo>
                        <a:pt x="45" y="40"/>
                        <a:pt x="43" y="43"/>
                        <a:pt x="41" y="45"/>
                      </a:cubicBezTo>
                      <a:cubicBezTo>
                        <a:pt x="39" y="47"/>
                        <a:pt x="37" y="49"/>
                        <a:pt x="34" y="50"/>
                      </a:cubicBezTo>
                      <a:cubicBezTo>
                        <a:pt x="31" y="52"/>
                        <a:pt x="27" y="52"/>
                        <a:pt x="23" y="52"/>
                      </a:cubicBezTo>
                      <a:close/>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grpSp>
        </p:grpSp>
      </p:grpSp>
      <p:grpSp>
        <p:nvGrpSpPr>
          <p:cNvPr id="18" name="Group 17"/>
          <p:cNvGrpSpPr/>
          <p:nvPr/>
        </p:nvGrpSpPr>
        <p:grpSpPr>
          <a:xfrm>
            <a:off x="2129779" y="3396105"/>
            <a:ext cx="4467893" cy="838864"/>
            <a:chOff x="2244913" y="3236172"/>
            <a:chExt cx="4467893" cy="838864"/>
          </a:xfrm>
          <a:solidFill>
            <a:schemeClr val="bg1"/>
          </a:solidFill>
        </p:grpSpPr>
        <p:sp>
          <p:nvSpPr>
            <p:cNvPr id="109" name="Rectangle 108"/>
            <p:cNvSpPr/>
            <p:nvPr/>
          </p:nvSpPr>
          <p:spPr>
            <a:xfrm>
              <a:off x="3024219" y="3336372"/>
              <a:ext cx="3688587" cy="738664"/>
            </a:xfrm>
            <a:prstGeom prst="rect">
              <a:avLst/>
            </a:prstGeom>
            <a:solidFill>
              <a:schemeClr val="bg1"/>
            </a:solidFill>
            <a:ln>
              <a:noFill/>
            </a:ln>
          </p:spPr>
          <p:txBody>
            <a:bodyPr wrap="square" lIns="144000" tIns="0" rIns="0" bIns="0">
              <a:spAutoFit/>
            </a:bodyPr>
            <a:lstStyle/>
            <a:p>
              <a:pPr lvl="0" algn="just">
                <a:defRPr/>
              </a:pPr>
              <a:r>
                <a:rPr lang="pt-BR" sz="1600" dirty="0">
                  <a:solidFill>
                    <a:schemeClr val="bg1">
                      <a:lumMod val="50000"/>
                    </a:schemeClr>
                  </a:solidFill>
                </a:rPr>
                <a:t>Temperatura integrada, umidade, CO2, sensor de VOC</a:t>
              </a:r>
            </a:p>
            <a:p>
              <a:pPr lvl="0" algn="just">
                <a:defRPr/>
              </a:pPr>
              <a:r>
                <a:rPr lang="pt-BR" sz="1600" dirty="0">
                  <a:solidFill>
                    <a:schemeClr val="bg1">
                      <a:lumMod val="50000"/>
                    </a:schemeClr>
                  </a:solidFill>
                </a:rPr>
                <a:t>Abs RH, Entalpia, Ponto de Orvalho</a:t>
              </a:r>
              <a:endParaRPr lang="en-GB" sz="1600" dirty="0">
                <a:solidFill>
                  <a:schemeClr val="bg1">
                    <a:lumMod val="50000"/>
                  </a:schemeClr>
                </a:solidFill>
              </a:endParaRPr>
            </a:p>
          </p:txBody>
        </p:sp>
        <p:grpSp>
          <p:nvGrpSpPr>
            <p:cNvPr id="67" name="Group 66"/>
            <p:cNvGrpSpPr/>
            <p:nvPr/>
          </p:nvGrpSpPr>
          <p:grpSpPr>
            <a:xfrm>
              <a:off x="2244913" y="3236172"/>
              <a:ext cx="754557" cy="754557"/>
              <a:chOff x="1701655" y="2680523"/>
              <a:chExt cx="900000" cy="900000"/>
            </a:xfrm>
            <a:grpFill/>
          </p:grpSpPr>
          <p:sp>
            <p:nvSpPr>
              <p:cNvPr id="65" name="Oval 64"/>
              <p:cNvSpPr>
                <a:spLocks noChangeAspect="1"/>
              </p:cNvSpPr>
              <p:nvPr/>
            </p:nvSpPr>
            <p:spPr>
              <a:xfrm>
                <a:off x="1701655" y="2680523"/>
                <a:ext cx="900000" cy="900000"/>
              </a:xfrm>
              <a:prstGeom prst="ellipse">
                <a:avLst/>
              </a:prstGeom>
              <a:grp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chemeClr val="tx1"/>
                  </a:solidFill>
                  <a:effectLst/>
                  <a:uLnTx/>
                  <a:uFillTx/>
                  <a:latin typeface="Arial" panose="020B0604020202020204" pitchFamily="34" charset="0"/>
                </a:endParaRPr>
              </a:p>
            </p:txBody>
          </p:sp>
          <p:grpSp>
            <p:nvGrpSpPr>
              <p:cNvPr id="46" name="Group 13"/>
              <p:cNvGrpSpPr>
                <a:grpSpLocks noChangeAspect="1"/>
              </p:cNvGrpSpPr>
              <p:nvPr/>
            </p:nvGrpSpPr>
            <p:grpSpPr bwMode="auto">
              <a:xfrm>
                <a:off x="1924855" y="2903723"/>
                <a:ext cx="453600" cy="453600"/>
                <a:chOff x="4032" y="1738"/>
                <a:chExt cx="148" cy="148"/>
              </a:xfrm>
              <a:grpFill/>
            </p:grpSpPr>
            <p:sp>
              <p:nvSpPr>
                <p:cNvPr id="50" name="Oval 14"/>
                <p:cNvSpPr>
                  <a:spLocks noChangeArrowheads="1"/>
                </p:cNvSpPr>
                <p:nvPr/>
              </p:nvSpPr>
              <p:spPr bwMode="auto">
                <a:xfrm>
                  <a:off x="4032" y="1738"/>
                  <a:ext cx="99" cy="99"/>
                </a:xfrm>
                <a:prstGeom prst="ellipse">
                  <a:avLst/>
                </a:prstGeom>
                <a:solidFill>
                  <a:srgbClr val="FFFFFF"/>
                </a:solid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52" name="Oval 15"/>
                <p:cNvSpPr>
                  <a:spLocks noChangeArrowheads="1"/>
                </p:cNvSpPr>
                <p:nvPr/>
              </p:nvSpPr>
              <p:spPr bwMode="auto">
                <a:xfrm>
                  <a:off x="4081" y="1738"/>
                  <a:ext cx="99" cy="99"/>
                </a:xfrm>
                <a:prstGeom prst="ellipse">
                  <a:avLst/>
                </a:prstGeom>
                <a:no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53" name="Oval 16"/>
                <p:cNvSpPr>
                  <a:spLocks noChangeArrowheads="1"/>
                </p:cNvSpPr>
                <p:nvPr/>
              </p:nvSpPr>
              <p:spPr bwMode="auto">
                <a:xfrm>
                  <a:off x="4057" y="1787"/>
                  <a:ext cx="98" cy="99"/>
                </a:xfrm>
                <a:prstGeom prst="ellipse">
                  <a:avLst/>
                </a:prstGeom>
                <a:no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54" name="Freeform 17"/>
                <p:cNvSpPr>
                  <a:spLocks/>
                </p:cNvSpPr>
                <p:nvPr/>
              </p:nvSpPr>
              <p:spPr bwMode="auto">
                <a:xfrm>
                  <a:off x="4092" y="1799"/>
                  <a:ext cx="5" cy="6"/>
                </a:xfrm>
                <a:custGeom>
                  <a:avLst/>
                  <a:gdLst>
                    <a:gd name="T0" fmla="*/ 5 w 5"/>
                    <a:gd name="T1" fmla="*/ 0 h 6"/>
                    <a:gd name="T2" fmla="*/ 0 w 5"/>
                    <a:gd name="T3" fmla="*/ 0 h 6"/>
                    <a:gd name="T4" fmla="*/ 0 w 5"/>
                    <a:gd name="T5" fmla="*/ 6 h 6"/>
                    <a:gd name="T6" fmla="*/ 5 w 5"/>
                    <a:gd name="T7" fmla="*/ 6 h 6"/>
                    <a:gd name="T8" fmla="*/ 5 w 5"/>
                    <a:gd name="T9" fmla="*/ 0 h 6"/>
                    <a:gd name="T10" fmla="*/ 5 w 5"/>
                    <a:gd name="T11" fmla="*/ 0 h 6"/>
                  </a:gdLst>
                  <a:ahLst/>
                  <a:cxnLst>
                    <a:cxn ang="0">
                      <a:pos x="T0" y="T1"/>
                    </a:cxn>
                    <a:cxn ang="0">
                      <a:pos x="T2" y="T3"/>
                    </a:cxn>
                    <a:cxn ang="0">
                      <a:pos x="T4" y="T5"/>
                    </a:cxn>
                    <a:cxn ang="0">
                      <a:pos x="T6" y="T7"/>
                    </a:cxn>
                    <a:cxn ang="0">
                      <a:pos x="T8" y="T9"/>
                    </a:cxn>
                    <a:cxn ang="0">
                      <a:pos x="T10" y="T11"/>
                    </a:cxn>
                  </a:cxnLst>
                  <a:rect l="0" t="0" r="r" b="b"/>
                  <a:pathLst>
                    <a:path w="5" h="6">
                      <a:moveTo>
                        <a:pt x="5" y="0"/>
                      </a:moveTo>
                      <a:lnTo>
                        <a:pt x="0" y="0"/>
                      </a:lnTo>
                      <a:lnTo>
                        <a:pt x="0" y="6"/>
                      </a:lnTo>
                      <a:lnTo>
                        <a:pt x="5" y="6"/>
                      </a:lnTo>
                      <a:lnTo>
                        <a:pt x="5" y="0"/>
                      </a:lnTo>
                      <a:lnTo>
                        <a:pt x="5" y="0"/>
                      </a:lnTo>
                      <a:close/>
                    </a:path>
                  </a:pathLst>
                </a:custGeom>
                <a:grpFill/>
                <a:ln w="9525">
                  <a:solidFill>
                    <a:schemeClr val="bg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55" name="Freeform 18"/>
                <p:cNvSpPr>
                  <a:spLocks/>
                </p:cNvSpPr>
                <p:nvPr/>
              </p:nvSpPr>
              <p:spPr bwMode="auto">
                <a:xfrm>
                  <a:off x="4103" y="1799"/>
                  <a:ext cx="6" cy="6"/>
                </a:xfrm>
                <a:custGeom>
                  <a:avLst/>
                  <a:gdLst>
                    <a:gd name="T0" fmla="*/ 6 w 6"/>
                    <a:gd name="T1" fmla="*/ 0 h 6"/>
                    <a:gd name="T2" fmla="*/ 0 w 6"/>
                    <a:gd name="T3" fmla="*/ 0 h 6"/>
                    <a:gd name="T4" fmla="*/ 0 w 6"/>
                    <a:gd name="T5" fmla="*/ 6 h 6"/>
                    <a:gd name="T6" fmla="*/ 6 w 6"/>
                    <a:gd name="T7" fmla="*/ 6 h 6"/>
                    <a:gd name="T8" fmla="*/ 6 w 6"/>
                    <a:gd name="T9" fmla="*/ 0 h 6"/>
                    <a:gd name="T10" fmla="*/ 6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6" y="0"/>
                      </a:moveTo>
                      <a:lnTo>
                        <a:pt x="0" y="0"/>
                      </a:lnTo>
                      <a:lnTo>
                        <a:pt x="0" y="6"/>
                      </a:lnTo>
                      <a:lnTo>
                        <a:pt x="6" y="6"/>
                      </a:lnTo>
                      <a:lnTo>
                        <a:pt x="6" y="0"/>
                      </a:lnTo>
                      <a:lnTo>
                        <a:pt x="6" y="0"/>
                      </a:lnTo>
                      <a:close/>
                    </a:path>
                  </a:pathLst>
                </a:custGeom>
                <a:grpFill/>
                <a:ln w="9525">
                  <a:solidFill>
                    <a:schemeClr val="bg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sp>
              <p:nvSpPr>
                <p:cNvPr id="56" name="Freeform 19"/>
                <p:cNvSpPr>
                  <a:spLocks/>
                </p:cNvSpPr>
                <p:nvPr/>
              </p:nvSpPr>
              <p:spPr bwMode="auto">
                <a:xfrm>
                  <a:off x="4114" y="1799"/>
                  <a:ext cx="6" cy="6"/>
                </a:xfrm>
                <a:custGeom>
                  <a:avLst/>
                  <a:gdLst>
                    <a:gd name="T0" fmla="*/ 6 w 6"/>
                    <a:gd name="T1" fmla="*/ 0 h 6"/>
                    <a:gd name="T2" fmla="*/ 0 w 6"/>
                    <a:gd name="T3" fmla="*/ 0 h 6"/>
                    <a:gd name="T4" fmla="*/ 0 w 6"/>
                    <a:gd name="T5" fmla="*/ 6 h 6"/>
                    <a:gd name="T6" fmla="*/ 6 w 6"/>
                    <a:gd name="T7" fmla="*/ 6 h 6"/>
                    <a:gd name="T8" fmla="*/ 6 w 6"/>
                    <a:gd name="T9" fmla="*/ 0 h 6"/>
                    <a:gd name="T10" fmla="*/ 6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6" y="0"/>
                      </a:moveTo>
                      <a:lnTo>
                        <a:pt x="0" y="0"/>
                      </a:lnTo>
                      <a:lnTo>
                        <a:pt x="0" y="6"/>
                      </a:lnTo>
                      <a:lnTo>
                        <a:pt x="6" y="6"/>
                      </a:lnTo>
                      <a:lnTo>
                        <a:pt x="6" y="0"/>
                      </a:lnTo>
                      <a:lnTo>
                        <a:pt x="6" y="0"/>
                      </a:lnTo>
                      <a:close/>
                    </a:path>
                  </a:pathLst>
                </a:custGeom>
                <a:grpFill/>
                <a:ln w="9525">
                  <a:solidFill>
                    <a:schemeClr val="bg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latin typeface="Arial" panose="020B0604020202020204" pitchFamily="34" charset="0"/>
                  </a:endParaRPr>
                </a:p>
              </p:txBody>
            </p:sp>
          </p:grpSp>
        </p:grpSp>
      </p:grpSp>
      <p:grpSp>
        <p:nvGrpSpPr>
          <p:cNvPr id="7" name="Group 6"/>
          <p:cNvGrpSpPr/>
          <p:nvPr/>
        </p:nvGrpSpPr>
        <p:grpSpPr>
          <a:xfrm>
            <a:off x="1372445" y="2618529"/>
            <a:ext cx="5371627" cy="691593"/>
            <a:chOff x="1441859" y="2455730"/>
            <a:chExt cx="5371627" cy="691593"/>
          </a:xfrm>
          <a:solidFill>
            <a:schemeClr val="bg1"/>
          </a:solidFill>
        </p:grpSpPr>
        <p:grpSp>
          <p:nvGrpSpPr>
            <p:cNvPr id="27" name="Group 26"/>
            <p:cNvGrpSpPr/>
            <p:nvPr/>
          </p:nvGrpSpPr>
          <p:grpSpPr>
            <a:xfrm>
              <a:off x="1441859" y="2455730"/>
              <a:ext cx="691593" cy="691593"/>
              <a:chOff x="866115" y="3912370"/>
              <a:chExt cx="1080000" cy="1080000"/>
            </a:xfrm>
            <a:grpFill/>
          </p:grpSpPr>
          <p:sp>
            <p:nvSpPr>
              <p:cNvPr id="82" name="Oval 81"/>
              <p:cNvSpPr>
                <a:spLocks noChangeAspect="1"/>
              </p:cNvSpPr>
              <p:nvPr/>
            </p:nvSpPr>
            <p:spPr>
              <a:xfrm>
                <a:off x="866115" y="3912370"/>
                <a:ext cx="1080000" cy="1080000"/>
              </a:xfrm>
              <a:prstGeom prst="ellipse">
                <a:avLst/>
              </a:prstGeom>
              <a:grp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chemeClr val="tx1"/>
                  </a:solidFill>
                  <a:effectLst/>
                  <a:uLnTx/>
                  <a:uFillTx/>
                  <a:latin typeface="Arial" panose="020B0604020202020204" pitchFamily="34" charset="0"/>
                </a:endParaRPr>
              </a:p>
            </p:txBody>
          </p:sp>
          <p:grpSp>
            <p:nvGrpSpPr>
              <p:cNvPr id="19" name="Group 13"/>
              <p:cNvGrpSpPr>
                <a:grpSpLocks noChangeAspect="1"/>
              </p:cNvGrpSpPr>
              <p:nvPr/>
            </p:nvGrpSpPr>
            <p:grpSpPr bwMode="auto">
              <a:xfrm>
                <a:off x="1102832" y="4149087"/>
                <a:ext cx="606567" cy="606567"/>
                <a:chOff x="3776" y="2096"/>
                <a:chExt cx="128" cy="128"/>
              </a:xfrm>
              <a:grpFill/>
            </p:grpSpPr>
            <p:sp>
              <p:nvSpPr>
                <p:cNvPr id="21" name="Rectangle 14"/>
                <p:cNvSpPr>
                  <a:spLocks noChangeArrowheads="1"/>
                </p:cNvSpPr>
                <p:nvPr/>
              </p:nvSpPr>
              <p:spPr bwMode="auto">
                <a:xfrm>
                  <a:off x="3776" y="2096"/>
                  <a:ext cx="128" cy="128"/>
                </a:xfrm>
                <a:prstGeom prst="rect">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22" name="Line 15"/>
                <p:cNvSpPr>
                  <a:spLocks noChangeShapeType="1"/>
                </p:cNvSpPr>
                <p:nvPr/>
              </p:nvSpPr>
              <p:spPr bwMode="auto">
                <a:xfrm>
                  <a:off x="3793" y="2208"/>
                  <a:ext cx="95"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23" name="Line 16"/>
                <p:cNvSpPr>
                  <a:spLocks noChangeShapeType="1"/>
                </p:cNvSpPr>
                <p:nvPr/>
              </p:nvSpPr>
              <p:spPr bwMode="auto">
                <a:xfrm flipV="1">
                  <a:off x="3815" y="2118"/>
                  <a:ext cx="0" cy="73"/>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24" name="Freeform 17"/>
                <p:cNvSpPr>
                  <a:spLocks/>
                </p:cNvSpPr>
                <p:nvPr/>
              </p:nvSpPr>
              <p:spPr bwMode="auto">
                <a:xfrm>
                  <a:off x="3798" y="2118"/>
                  <a:ext cx="34" cy="17"/>
                </a:xfrm>
                <a:custGeom>
                  <a:avLst/>
                  <a:gdLst>
                    <a:gd name="T0" fmla="*/ 0 w 34"/>
                    <a:gd name="T1" fmla="*/ 17 h 17"/>
                    <a:gd name="T2" fmla="*/ 17 w 34"/>
                    <a:gd name="T3" fmla="*/ 0 h 17"/>
                    <a:gd name="T4" fmla="*/ 34 w 34"/>
                    <a:gd name="T5" fmla="*/ 17 h 17"/>
                  </a:gdLst>
                  <a:ahLst/>
                  <a:cxnLst>
                    <a:cxn ang="0">
                      <a:pos x="T0" y="T1"/>
                    </a:cxn>
                    <a:cxn ang="0">
                      <a:pos x="T2" y="T3"/>
                    </a:cxn>
                    <a:cxn ang="0">
                      <a:pos x="T4" y="T5"/>
                    </a:cxn>
                  </a:cxnLst>
                  <a:rect l="0" t="0" r="r" b="b"/>
                  <a:pathLst>
                    <a:path w="34" h="17">
                      <a:moveTo>
                        <a:pt x="0" y="17"/>
                      </a:moveTo>
                      <a:lnTo>
                        <a:pt x="17" y="0"/>
                      </a:lnTo>
                      <a:lnTo>
                        <a:pt x="34" y="17"/>
                      </a:ln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25" name="Line 18"/>
                <p:cNvSpPr>
                  <a:spLocks noChangeShapeType="1"/>
                </p:cNvSpPr>
                <p:nvPr/>
              </p:nvSpPr>
              <p:spPr bwMode="auto">
                <a:xfrm flipV="1">
                  <a:off x="3865" y="2118"/>
                  <a:ext cx="0" cy="73"/>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26" name="Freeform 19"/>
                <p:cNvSpPr>
                  <a:spLocks/>
                </p:cNvSpPr>
                <p:nvPr/>
              </p:nvSpPr>
              <p:spPr bwMode="auto">
                <a:xfrm>
                  <a:off x="3848" y="2118"/>
                  <a:ext cx="34" cy="17"/>
                </a:xfrm>
                <a:custGeom>
                  <a:avLst/>
                  <a:gdLst>
                    <a:gd name="T0" fmla="*/ 0 w 34"/>
                    <a:gd name="T1" fmla="*/ 17 h 17"/>
                    <a:gd name="T2" fmla="*/ 17 w 34"/>
                    <a:gd name="T3" fmla="*/ 0 h 17"/>
                    <a:gd name="T4" fmla="*/ 34 w 34"/>
                    <a:gd name="T5" fmla="*/ 17 h 17"/>
                  </a:gdLst>
                  <a:ahLst/>
                  <a:cxnLst>
                    <a:cxn ang="0">
                      <a:pos x="T0" y="T1"/>
                    </a:cxn>
                    <a:cxn ang="0">
                      <a:pos x="T2" y="T3"/>
                    </a:cxn>
                    <a:cxn ang="0">
                      <a:pos x="T4" y="T5"/>
                    </a:cxn>
                  </a:cxnLst>
                  <a:rect l="0" t="0" r="r" b="b"/>
                  <a:pathLst>
                    <a:path w="34" h="17">
                      <a:moveTo>
                        <a:pt x="0" y="17"/>
                      </a:moveTo>
                      <a:lnTo>
                        <a:pt x="17" y="0"/>
                      </a:lnTo>
                      <a:lnTo>
                        <a:pt x="34" y="17"/>
                      </a:ln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grpSp>
        </p:grpSp>
        <p:sp>
          <p:nvSpPr>
            <p:cNvPr id="39" name="Rectangle 38"/>
            <p:cNvSpPr/>
            <p:nvPr/>
          </p:nvSpPr>
          <p:spPr>
            <a:xfrm>
              <a:off x="2193234" y="2658042"/>
              <a:ext cx="4620252" cy="246221"/>
            </a:xfrm>
            <a:prstGeom prst="rect">
              <a:avLst/>
            </a:prstGeom>
            <a:noFill/>
            <a:ln>
              <a:noFill/>
            </a:ln>
          </p:spPr>
          <p:txBody>
            <a:bodyPr wrap="square" lIns="144000" tIns="0" rIns="0" bIns="0">
              <a:spAutoFit/>
            </a:bodyPr>
            <a:lstStyle/>
            <a:p>
              <a:pPr algn="just">
                <a:defRPr/>
              </a:pPr>
              <a:r>
                <a:rPr lang="pt-BR" sz="1600" dirty="0">
                  <a:solidFill>
                    <a:schemeClr val="bg1">
                      <a:lumMod val="50000"/>
                    </a:schemeClr>
                  </a:solidFill>
                </a:rPr>
                <a:t>Tecnologia de autocalibração de canal duplo</a:t>
              </a:r>
              <a:endParaRPr lang="en-GB" sz="1600" dirty="0">
                <a:solidFill>
                  <a:schemeClr val="bg1">
                    <a:lumMod val="50000"/>
                  </a:schemeClr>
                </a:solidFill>
              </a:endParaRPr>
            </a:p>
          </p:txBody>
        </p:sp>
      </p:grpSp>
      <p:grpSp>
        <p:nvGrpSpPr>
          <p:cNvPr id="20" name="Group 19"/>
          <p:cNvGrpSpPr/>
          <p:nvPr/>
        </p:nvGrpSpPr>
        <p:grpSpPr>
          <a:xfrm>
            <a:off x="3018786" y="4524678"/>
            <a:ext cx="3151416" cy="848538"/>
            <a:chOff x="3036858" y="4005503"/>
            <a:chExt cx="3151416" cy="848538"/>
          </a:xfrm>
          <a:solidFill>
            <a:schemeClr val="bg1"/>
          </a:solidFill>
        </p:grpSpPr>
        <p:sp>
          <p:nvSpPr>
            <p:cNvPr id="110" name="Rectangle 109"/>
            <p:cNvSpPr/>
            <p:nvPr/>
          </p:nvSpPr>
          <p:spPr>
            <a:xfrm>
              <a:off x="3845821" y="4177493"/>
              <a:ext cx="2342453" cy="246221"/>
            </a:xfrm>
            <a:prstGeom prst="rect">
              <a:avLst/>
            </a:prstGeom>
            <a:noFill/>
            <a:ln>
              <a:noFill/>
            </a:ln>
          </p:spPr>
          <p:txBody>
            <a:bodyPr wrap="square" lIns="144000" tIns="0" rIns="0" bIns="0">
              <a:spAutoFit/>
            </a:bodyPr>
            <a:lstStyle/>
            <a:p>
              <a:pPr algn="just">
                <a:defRPr/>
              </a:pPr>
              <a:r>
                <a:rPr lang="en-GB" sz="1600" dirty="0">
                  <a:solidFill>
                    <a:schemeClr val="bg1">
                      <a:lumMod val="50000"/>
                    </a:schemeClr>
                  </a:solidFill>
                </a:rPr>
                <a:t>Livre de </a:t>
              </a:r>
              <a:r>
                <a:rPr lang="en-GB" sz="1600" dirty="0" err="1">
                  <a:solidFill>
                    <a:schemeClr val="bg1">
                      <a:lumMod val="50000"/>
                    </a:schemeClr>
                  </a:solidFill>
                </a:rPr>
                <a:t>manutenção</a:t>
              </a:r>
              <a:endParaRPr lang="en-GB" sz="1600" dirty="0">
                <a:solidFill>
                  <a:schemeClr val="bg1">
                    <a:lumMod val="50000"/>
                  </a:schemeClr>
                </a:solidFill>
              </a:endParaRPr>
            </a:p>
          </p:txBody>
        </p:sp>
        <p:grpSp>
          <p:nvGrpSpPr>
            <p:cNvPr id="17" name="Group 16"/>
            <p:cNvGrpSpPr/>
            <p:nvPr/>
          </p:nvGrpSpPr>
          <p:grpSpPr>
            <a:xfrm>
              <a:off x="3036858" y="4005503"/>
              <a:ext cx="848538" cy="848538"/>
              <a:chOff x="1322345" y="3314472"/>
              <a:chExt cx="720000" cy="720000"/>
            </a:xfrm>
            <a:grpFill/>
          </p:grpSpPr>
          <p:sp>
            <p:nvSpPr>
              <p:cNvPr id="73" name="Oval 72"/>
              <p:cNvSpPr>
                <a:spLocks noChangeAspect="1"/>
              </p:cNvSpPr>
              <p:nvPr/>
            </p:nvSpPr>
            <p:spPr>
              <a:xfrm>
                <a:off x="1322345" y="3314472"/>
                <a:ext cx="720000" cy="720000"/>
              </a:xfrm>
              <a:prstGeom prst="ellipse">
                <a:avLst/>
              </a:prstGeom>
              <a:grp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chemeClr val="tx1"/>
                  </a:solidFill>
                  <a:effectLst/>
                  <a:uLnTx/>
                  <a:uFillTx/>
                  <a:latin typeface="Arial" panose="020B0604020202020204" pitchFamily="34" charset="0"/>
                </a:endParaRPr>
              </a:p>
            </p:txBody>
          </p:sp>
          <p:grpSp>
            <p:nvGrpSpPr>
              <p:cNvPr id="6" name="Group 4"/>
              <p:cNvGrpSpPr>
                <a:grpSpLocks noChangeAspect="1"/>
              </p:cNvGrpSpPr>
              <p:nvPr/>
            </p:nvGrpSpPr>
            <p:grpSpPr bwMode="auto">
              <a:xfrm>
                <a:off x="1479955" y="3476588"/>
                <a:ext cx="404780" cy="411008"/>
                <a:chOff x="3774" y="2094"/>
                <a:chExt cx="130" cy="132"/>
              </a:xfrm>
              <a:grpFill/>
            </p:grpSpPr>
            <p:sp>
              <p:nvSpPr>
                <p:cNvPr id="10" name="Freeform 5"/>
                <p:cNvSpPr>
                  <a:spLocks/>
                </p:cNvSpPr>
                <p:nvPr/>
              </p:nvSpPr>
              <p:spPr bwMode="auto">
                <a:xfrm>
                  <a:off x="3777" y="2170"/>
                  <a:ext cx="53" cy="53"/>
                </a:xfrm>
                <a:custGeom>
                  <a:avLst/>
                  <a:gdLst>
                    <a:gd name="T0" fmla="*/ 11 w 38"/>
                    <a:gd name="T1" fmla="*/ 35 h 38"/>
                    <a:gd name="T2" fmla="*/ 3 w 38"/>
                    <a:gd name="T3" fmla="*/ 35 h 38"/>
                    <a:gd name="T4" fmla="*/ 3 w 38"/>
                    <a:gd name="T5" fmla="*/ 27 h 38"/>
                    <a:gd name="T6" fmla="*/ 29 w 38"/>
                    <a:gd name="T7" fmla="*/ 0 h 38"/>
                    <a:gd name="T8" fmla="*/ 38 w 38"/>
                    <a:gd name="T9" fmla="*/ 9 h 38"/>
                    <a:gd name="T10" fmla="*/ 11 w 38"/>
                    <a:gd name="T11" fmla="*/ 35 h 38"/>
                  </a:gdLst>
                  <a:ahLst/>
                  <a:cxnLst>
                    <a:cxn ang="0">
                      <a:pos x="T0" y="T1"/>
                    </a:cxn>
                    <a:cxn ang="0">
                      <a:pos x="T2" y="T3"/>
                    </a:cxn>
                    <a:cxn ang="0">
                      <a:pos x="T4" y="T5"/>
                    </a:cxn>
                    <a:cxn ang="0">
                      <a:pos x="T6" y="T7"/>
                    </a:cxn>
                    <a:cxn ang="0">
                      <a:pos x="T8" y="T9"/>
                    </a:cxn>
                    <a:cxn ang="0">
                      <a:pos x="T10" y="T11"/>
                    </a:cxn>
                  </a:cxnLst>
                  <a:rect l="0" t="0" r="r" b="b"/>
                  <a:pathLst>
                    <a:path w="38" h="38">
                      <a:moveTo>
                        <a:pt x="11" y="35"/>
                      </a:moveTo>
                      <a:cubicBezTo>
                        <a:pt x="9" y="38"/>
                        <a:pt x="5" y="38"/>
                        <a:pt x="3" y="35"/>
                      </a:cubicBezTo>
                      <a:cubicBezTo>
                        <a:pt x="0" y="33"/>
                        <a:pt x="0" y="29"/>
                        <a:pt x="3" y="27"/>
                      </a:cubicBezTo>
                      <a:cubicBezTo>
                        <a:pt x="29" y="0"/>
                        <a:pt x="29" y="0"/>
                        <a:pt x="29" y="0"/>
                      </a:cubicBezTo>
                      <a:cubicBezTo>
                        <a:pt x="38" y="9"/>
                        <a:pt x="38" y="9"/>
                        <a:pt x="38" y="9"/>
                      </a:cubicBezTo>
                      <a:lnTo>
                        <a:pt x="11" y="35"/>
                      </a:lnTo>
                      <a:close/>
                    </a:path>
                  </a:pathLst>
                </a:custGeom>
                <a:grpFill/>
                <a:ln w="9525" cap="flat">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11" name="Line 6"/>
                <p:cNvSpPr>
                  <a:spLocks noChangeShapeType="1"/>
                </p:cNvSpPr>
                <p:nvPr/>
              </p:nvSpPr>
              <p:spPr bwMode="auto">
                <a:xfrm>
                  <a:off x="3812" y="2164"/>
                  <a:ext cx="24" cy="24"/>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13" name="Line 7"/>
                <p:cNvSpPr>
                  <a:spLocks noChangeShapeType="1"/>
                </p:cNvSpPr>
                <p:nvPr/>
              </p:nvSpPr>
              <p:spPr bwMode="auto">
                <a:xfrm flipH="1">
                  <a:off x="3823" y="2117"/>
                  <a:ext cx="60" cy="60"/>
                </a:xfrm>
                <a:prstGeom prst="line">
                  <a:avLst/>
                </a:prstGeom>
                <a:grpFill/>
                <a:ln w="9525" cap="flat">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14" name="Freeform 8"/>
                <p:cNvSpPr>
                  <a:spLocks/>
                </p:cNvSpPr>
                <p:nvPr/>
              </p:nvSpPr>
              <p:spPr bwMode="auto">
                <a:xfrm>
                  <a:off x="3876" y="2096"/>
                  <a:ext cx="28" cy="28"/>
                </a:xfrm>
                <a:custGeom>
                  <a:avLst/>
                  <a:gdLst>
                    <a:gd name="T0" fmla="*/ 14 w 28"/>
                    <a:gd name="T1" fmla="*/ 28 h 28"/>
                    <a:gd name="T2" fmla="*/ 0 w 28"/>
                    <a:gd name="T3" fmla="*/ 14 h 28"/>
                    <a:gd name="T4" fmla="*/ 20 w 28"/>
                    <a:gd name="T5" fmla="*/ 0 h 28"/>
                    <a:gd name="T6" fmla="*/ 28 w 28"/>
                    <a:gd name="T7" fmla="*/ 8 h 28"/>
                    <a:gd name="T8" fmla="*/ 14 w 28"/>
                    <a:gd name="T9" fmla="*/ 28 h 28"/>
                  </a:gdLst>
                  <a:ahLst/>
                  <a:cxnLst>
                    <a:cxn ang="0">
                      <a:pos x="T0" y="T1"/>
                    </a:cxn>
                    <a:cxn ang="0">
                      <a:pos x="T2" y="T3"/>
                    </a:cxn>
                    <a:cxn ang="0">
                      <a:pos x="T4" y="T5"/>
                    </a:cxn>
                    <a:cxn ang="0">
                      <a:pos x="T6" y="T7"/>
                    </a:cxn>
                    <a:cxn ang="0">
                      <a:pos x="T8" y="T9"/>
                    </a:cxn>
                  </a:cxnLst>
                  <a:rect l="0" t="0" r="r" b="b"/>
                  <a:pathLst>
                    <a:path w="28" h="28">
                      <a:moveTo>
                        <a:pt x="14" y="28"/>
                      </a:moveTo>
                      <a:lnTo>
                        <a:pt x="0" y="14"/>
                      </a:lnTo>
                      <a:lnTo>
                        <a:pt x="20" y="0"/>
                      </a:lnTo>
                      <a:lnTo>
                        <a:pt x="28" y="8"/>
                      </a:lnTo>
                      <a:lnTo>
                        <a:pt x="14" y="28"/>
                      </a:lnTo>
                      <a:close/>
                    </a:path>
                  </a:pathLst>
                </a:custGeom>
                <a:grpFill/>
                <a:ln w="9525" cap="flat">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15" name="Freeform 9"/>
                <p:cNvSpPr>
                  <a:spLocks/>
                </p:cNvSpPr>
                <p:nvPr/>
              </p:nvSpPr>
              <p:spPr bwMode="auto">
                <a:xfrm>
                  <a:off x="3774" y="2094"/>
                  <a:ext cx="66" cy="66"/>
                </a:xfrm>
                <a:custGeom>
                  <a:avLst/>
                  <a:gdLst>
                    <a:gd name="T0" fmla="*/ 47 w 47"/>
                    <a:gd name="T1" fmla="*/ 38 h 47"/>
                    <a:gd name="T2" fmla="*/ 32 w 47"/>
                    <a:gd name="T3" fmla="*/ 23 h 47"/>
                    <a:gd name="T4" fmla="*/ 28 w 47"/>
                    <a:gd name="T5" fmla="*/ 6 h 47"/>
                    <a:gd name="T6" fmla="*/ 11 w 47"/>
                    <a:gd name="T7" fmla="*/ 2 h 47"/>
                    <a:gd name="T8" fmla="*/ 19 w 47"/>
                    <a:gd name="T9" fmla="*/ 11 h 47"/>
                    <a:gd name="T10" fmla="*/ 19 w 47"/>
                    <a:gd name="T11" fmla="*/ 19 h 47"/>
                    <a:gd name="T12" fmla="*/ 10 w 47"/>
                    <a:gd name="T13" fmla="*/ 19 h 47"/>
                    <a:gd name="T14" fmla="*/ 2 w 47"/>
                    <a:gd name="T15" fmla="*/ 11 h 47"/>
                    <a:gd name="T16" fmla="*/ 6 w 47"/>
                    <a:gd name="T17" fmla="*/ 28 h 47"/>
                    <a:gd name="T18" fmla="*/ 23 w 47"/>
                    <a:gd name="T19" fmla="*/ 32 h 47"/>
                    <a:gd name="T20" fmla="*/ 38 w 47"/>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47" y="38"/>
                      </a:moveTo>
                      <a:cubicBezTo>
                        <a:pt x="32" y="23"/>
                        <a:pt x="32" y="23"/>
                        <a:pt x="32" y="23"/>
                      </a:cubicBezTo>
                      <a:cubicBezTo>
                        <a:pt x="34" y="17"/>
                        <a:pt x="33" y="10"/>
                        <a:pt x="28" y="6"/>
                      </a:cubicBezTo>
                      <a:cubicBezTo>
                        <a:pt x="23" y="1"/>
                        <a:pt x="17" y="0"/>
                        <a:pt x="11" y="2"/>
                      </a:cubicBezTo>
                      <a:cubicBezTo>
                        <a:pt x="19" y="11"/>
                        <a:pt x="19" y="11"/>
                        <a:pt x="19" y="11"/>
                      </a:cubicBezTo>
                      <a:cubicBezTo>
                        <a:pt x="19" y="19"/>
                        <a:pt x="19" y="19"/>
                        <a:pt x="19" y="19"/>
                      </a:cubicBezTo>
                      <a:cubicBezTo>
                        <a:pt x="10" y="19"/>
                        <a:pt x="10" y="19"/>
                        <a:pt x="10" y="19"/>
                      </a:cubicBezTo>
                      <a:cubicBezTo>
                        <a:pt x="2" y="11"/>
                        <a:pt x="2" y="11"/>
                        <a:pt x="2" y="11"/>
                      </a:cubicBezTo>
                      <a:cubicBezTo>
                        <a:pt x="0" y="17"/>
                        <a:pt x="1" y="24"/>
                        <a:pt x="6" y="28"/>
                      </a:cubicBezTo>
                      <a:cubicBezTo>
                        <a:pt x="10" y="33"/>
                        <a:pt x="17" y="34"/>
                        <a:pt x="23" y="32"/>
                      </a:cubicBezTo>
                      <a:cubicBezTo>
                        <a:pt x="38" y="47"/>
                        <a:pt x="38" y="47"/>
                        <a:pt x="38" y="47"/>
                      </a:cubicBezTo>
                    </a:path>
                  </a:pathLst>
                </a:custGeom>
                <a:grpFill/>
                <a:ln w="9525" cap="flat">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16" name="Freeform 10"/>
                <p:cNvSpPr>
                  <a:spLocks/>
                </p:cNvSpPr>
                <p:nvPr/>
              </p:nvSpPr>
              <p:spPr bwMode="auto">
                <a:xfrm>
                  <a:off x="3840" y="2160"/>
                  <a:ext cx="64" cy="66"/>
                </a:xfrm>
                <a:custGeom>
                  <a:avLst/>
                  <a:gdLst>
                    <a:gd name="T0" fmla="*/ 0 w 46"/>
                    <a:gd name="T1" fmla="*/ 8 h 47"/>
                    <a:gd name="T2" fmla="*/ 15 w 46"/>
                    <a:gd name="T3" fmla="*/ 23 h 47"/>
                    <a:gd name="T4" fmla="*/ 18 w 46"/>
                    <a:gd name="T5" fmla="*/ 41 h 47"/>
                    <a:gd name="T6" fmla="*/ 36 w 46"/>
                    <a:gd name="T7" fmla="*/ 44 h 47"/>
                    <a:gd name="T8" fmla="*/ 27 w 46"/>
                    <a:gd name="T9" fmla="*/ 36 h 47"/>
                    <a:gd name="T10" fmla="*/ 27 w 46"/>
                    <a:gd name="T11" fmla="*/ 28 h 47"/>
                    <a:gd name="T12" fmla="*/ 35 w 46"/>
                    <a:gd name="T13" fmla="*/ 28 h 47"/>
                    <a:gd name="T14" fmla="*/ 44 w 46"/>
                    <a:gd name="T15" fmla="*/ 36 h 47"/>
                    <a:gd name="T16" fmla="*/ 41 w 46"/>
                    <a:gd name="T17" fmla="*/ 18 h 47"/>
                    <a:gd name="T18" fmla="*/ 23 w 46"/>
                    <a:gd name="T19" fmla="*/ 15 h 47"/>
                    <a:gd name="T20" fmla="*/ 8 w 46"/>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7">
                      <a:moveTo>
                        <a:pt x="0" y="8"/>
                      </a:moveTo>
                      <a:cubicBezTo>
                        <a:pt x="15" y="23"/>
                        <a:pt x="15" y="23"/>
                        <a:pt x="15" y="23"/>
                      </a:cubicBezTo>
                      <a:cubicBezTo>
                        <a:pt x="12" y="29"/>
                        <a:pt x="13" y="36"/>
                        <a:pt x="18" y="41"/>
                      </a:cubicBezTo>
                      <a:cubicBezTo>
                        <a:pt x="23" y="46"/>
                        <a:pt x="30" y="47"/>
                        <a:pt x="36" y="44"/>
                      </a:cubicBezTo>
                      <a:cubicBezTo>
                        <a:pt x="27" y="36"/>
                        <a:pt x="27" y="36"/>
                        <a:pt x="27" y="36"/>
                      </a:cubicBezTo>
                      <a:cubicBezTo>
                        <a:pt x="27" y="28"/>
                        <a:pt x="27" y="28"/>
                        <a:pt x="27" y="28"/>
                      </a:cubicBezTo>
                      <a:cubicBezTo>
                        <a:pt x="35" y="28"/>
                        <a:pt x="35" y="28"/>
                        <a:pt x="35" y="28"/>
                      </a:cubicBezTo>
                      <a:cubicBezTo>
                        <a:pt x="44" y="36"/>
                        <a:pt x="44" y="36"/>
                        <a:pt x="44" y="36"/>
                      </a:cubicBezTo>
                      <a:cubicBezTo>
                        <a:pt x="46" y="30"/>
                        <a:pt x="45" y="23"/>
                        <a:pt x="41" y="18"/>
                      </a:cubicBezTo>
                      <a:cubicBezTo>
                        <a:pt x="36" y="13"/>
                        <a:pt x="29" y="12"/>
                        <a:pt x="23" y="15"/>
                      </a:cubicBezTo>
                      <a:cubicBezTo>
                        <a:pt x="8" y="0"/>
                        <a:pt x="8" y="0"/>
                        <a:pt x="8" y="0"/>
                      </a:cubicBezTo>
                    </a:path>
                  </a:pathLst>
                </a:custGeom>
                <a:grpFill/>
                <a:ln w="9525" cap="flat">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grpSp>
        </p:grpSp>
      </p:grpSp>
      <p:pic>
        <p:nvPicPr>
          <p:cNvPr id="60" name="Picture 5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76520" y="5633808"/>
            <a:ext cx="1028500" cy="1028500"/>
          </a:xfrm>
          <a:prstGeom prst="rect">
            <a:avLst/>
          </a:prstGeom>
        </p:spPr>
      </p:pic>
    </p:spTree>
    <p:extLst>
      <p:ext uri="{BB962C8B-B14F-4D97-AF65-F5344CB8AC3E}">
        <p14:creationId xmlns:p14="http://schemas.microsoft.com/office/powerpoint/2010/main" val="1911690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E20C8EA-A224-01DD-B38C-EA9ADBF1AA1C}"/>
              </a:ext>
            </a:extLst>
          </p:cNvPr>
          <p:cNvPicPr>
            <a:picLocks noChangeAspect="1"/>
          </p:cNvPicPr>
          <p:nvPr/>
        </p:nvPicPr>
        <p:blipFill>
          <a:blip r:embed="rId3"/>
          <a:stretch>
            <a:fillRect/>
          </a:stretch>
        </p:blipFill>
        <p:spPr>
          <a:xfrm>
            <a:off x="15295" y="2708920"/>
            <a:ext cx="12192000" cy="4350118"/>
          </a:xfrm>
          <a:prstGeom prst="rect">
            <a:avLst/>
          </a:prstGeom>
        </p:spPr>
      </p:pic>
      <p:sp>
        <p:nvSpPr>
          <p:cNvPr id="2" name="Titel 1"/>
          <p:cNvSpPr>
            <a:spLocks noGrp="1"/>
          </p:cNvSpPr>
          <p:nvPr>
            <p:ph type="title"/>
          </p:nvPr>
        </p:nvSpPr>
        <p:spPr>
          <a:xfrm>
            <a:off x="581856" y="677539"/>
            <a:ext cx="10050648" cy="627459"/>
          </a:xfrm>
          <a:noFill/>
        </p:spPr>
        <p:txBody>
          <a:bodyPr/>
          <a:lstStyle/>
          <a:p>
            <a:r>
              <a:rPr lang="en-US" sz="2540" dirty="0" err="1"/>
              <a:t>Aplicação</a:t>
            </a:r>
            <a:br>
              <a:rPr lang="en-US" dirty="0"/>
            </a:br>
            <a:r>
              <a:rPr lang="en-US" sz="2140" b="0" dirty="0"/>
              <a:t>COV</a:t>
            </a:r>
            <a:endParaRPr lang="en-US" sz="1050" dirty="0"/>
          </a:p>
        </p:txBody>
      </p:sp>
      <p:sp>
        <p:nvSpPr>
          <p:cNvPr id="5" name="TextBox 4">
            <a:extLst>
              <a:ext uri="{FF2B5EF4-FFF2-40B4-BE49-F238E27FC236}">
                <a16:creationId xmlns:a16="http://schemas.microsoft.com/office/drawing/2014/main" id="{9A258416-AEDD-6DAA-26E9-64A6225183CA}"/>
              </a:ext>
            </a:extLst>
          </p:cNvPr>
          <p:cNvSpPr txBox="1"/>
          <p:nvPr/>
        </p:nvSpPr>
        <p:spPr>
          <a:xfrm>
            <a:off x="407368" y="1581998"/>
            <a:ext cx="4680520" cy="1815882"/>
          </a:xfrm>
          <a:prstGeom prst="rect">
            <a:avLst/>
          </a:prstGeom>
          <a:noFill/>
        </p:spPr>
        <p:txBody>
          <a:bodyPr wrap="square">
            <a:spAutoFit/>
          </a:bodyPr>
          <a:lstStyle/>
          <a:p>
            <a:pPr algn="just"/>
            <a:r>
              <a:rPr lang="pt-BR" sz="1600" dirty="0">
                <a:solidFill>
                  <a:schemeClr val="bg1">
                    <a:lumMod val="50000"/>
                  </a:schemeClr>
                </a:solidFill>
              </a:rPr>
              <a:t>Os compostos orgânicos voláteis (COV) têm origem em muitas fontes diferentes, incluindo perfumes, tintas, impressoras, carpetes e materiais de construção. Mesmo baixas concentrações de COV podem irritar os olhos, nariz ou garganta e indicar renovação insuficiente de ar externo.</a:t>
            </a:r>
          </a:p>
        </p:txBody>
      </p:sp>
      <p:sp>
        <p:nvSpPr>
          <p:cNvPr id="8" name="TextBox 7">
            <a:extLst>
              <a:ext uri="{FF2B5EF4-FFF2-40B4-BE49-F238E27FC236}">
                <a16:creationId xmlns:a16="http://schemas.microsoft.com/office/drawing/2014/main" id="{C23E8386-6EA7-11C1-A788-1736D39D9877}"/>
              </a:ext>
            </a:extLst>
          </p:cNvPr>
          <p:cNvSpPr txBox="1"/>
          <p:nvPr/>
        </p:nvSpPr>
        <p:spPr>
          <a:xfrm>
            <a:off x="7928233" y="2613049"/>
            <a:ext cx="4248472" cy="1077218"/>
          </a:xfrm>
          <a:prstGeom prst="rect">
            <a:avLst/>
          </a:prstGeom>
          <a:noFill/>
        </p:spPr>
        <p:txBody>
          <a:bodyPr wrap="square">
            <a:spAutoFit/>
          </a:bodyPr>
          <a:lstStyle/>
          <a:p>
            <a:r>
              <a:rPr lang="pt-BR" sz="1600" dirty="0">
                <a:solidFill>
                  <a:schemeClr val="bg1">
                    <a:lumMod val="50000"/>
                  </a:schemeClr>
                </a:solidFill>
              </a:rPr>
              <a:t>É essencial medir estas variáveis utilizando sensores adequados para que possam ser implementadas medidas adequadas – como ventilação, purificação ou humidificação.</a:t>
            </a:r>
            <a:endParaRPr lang="pt-BR" sz="1600" dirty="0"/>
          </a:p>
        </p:txBody>
      </p:sp>
    </p:spTree>
    <p:extLst>
      <p:ext uri="{BB962C8B-B14F-4D97-AF65-F5344CB8AC3E}">
        <p14:creationId xmlns:p14="http://schemas.microsoft.com/office/powerpoint/2010/main" val="52462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006243" y="2017159"/>
            <a:ext cx="3456000" cy="3456000"/>
          </a:xfrm>
          <a:prstGeom prst="ellipse">
            <a:avLst/>
          </a:prstGeom>
          <a:ln>
            <a:solidFill>
              <a:schemeClr val="accent1"/>
            </a:solidFill>
          </a:ln>
        </p:spPr>
      </p:pic>
      <p:sp>
        <p:nvSpPr>
          <p:cNvPr id="8" name="Oval 7"/>
          <p:cNvSpPr/>
          <p:nvPr/>
        </p:nvSpPr>
        <p:spPr>
          <a:xfrm>
            <a:off x="7890162" y="1901458"/>
            <a:ext cx="3687782" cy="3687782"/>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pitchFamily="34" charset="0"/>
            </a:endParaRPr>
          </a:p>
        </p:txBody>
      </p:sp>
      <p:sp>
        <p:nvSpPr>
          <p:cNvPr id="3" name="Title 2"/>
          <p:cNvSpPr>
            <a:spLocks noGrp="1"/>
          </p:cNvSpPr>
          <p:nvPr>
            <p:ph type="title"/>
          </p:nvPr>
        </p:nvSpPr>
        <p:spPr/>
        <p:txBody>
          <a:bodyPr/>
          <a:lstStyle/>
          <a:p>
            <a:r>
              <a:rPr lang="pt-BR" sz="2540" dirty="0"/>
              <a:t>Sensores de qualidade do ar</a:t>
            </a:r>
            <a:br>
              <a:rPr lang="en-GB" sz="2540" dirty="0"/>
            </a:br>
            <a:r>
              <a:rPr lang="en-GB" sz="2180" b="0" dirty="0" err="1"/>
              <a:t>Recursos</a:t>
            </a:r>
            <a:br>
              <a:rPr lang="en-GB" sz="2800" b="0" dirty="0"/>
            </a:br>
            <a:br>
              <a:rPr lang="en-GB" dirty="0"/>
            </a:br>
            <a:endParaRPr lang="en-GB" dirty="0"/>
          </a:p>
        </p:txBody>
      </p:sp>
      <p:grpSp>
        <p:nvGrpSpPr>
          <p:cNvPr id="27" name="Group 26"/>
          <p:cNvGrpSpPr/>
          <p:nvPr/>
        </p:nvGrpSpPr>
        <p:grpSpPr>
          <a:xfrm>
            <a:off x="1372445" y="3284984"/>
            <a:ext cx="691593" cy="691593"/>
            <a:chOff x="866115" y="3912370"/>
            <a:chExt cx="1080000" cy="1080000"/>
          </a:xfrm>
          <a:solidFill>
            <a:schemeClr val="bg1"/>
          </a:solidFill>
        </p:grpSpPr>
        <p:sp>
          <p:nvSpPr>
            <p:cNvPr id="82" name="Oval 81"/>
            <p:cNvSpPr>
              <a:spLocks noChangeAspect="1"/>
            </p:cNvSpPr>
            <p:nvPr/>
          </p:nvSpPr>
          <p:spPr>
            <a:xfrm>
              <a:off x="866115" y="3912370"/>
              <a:ext cx="1080000" cy="1080000"/>
            </a:xfrm>
            <a:prstGeom prst="ellipse">
              <a:avLst/>
            </a:prstGeom>
            <a:grp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chemeClr val="tx1"/>
                </a:solidFill>
                <a:effectLst/>
                <a:uLnTx/>
                <a:uFillTx/>
                <a:latin typeface="Arial" panose="020B0604020202020204" pitchFamily="34" charset="0"/>
              </a:endParaRPr>
            </a:p>
          </p:txBody>
        </p:sp>
        <p:grpSp>
          <p:nvGrpSpPr>
            <p:cNvPr id="19" name="Group 13"/>
            <p:cNvGrpSpPr>
              <a:grpSpLocks noChangeAspect="1"/>
            </p:cNvGrpSpPr>
            <p:nvPr/>
          </p:nvGrpSpPr>
          <p:grpSpPr bwMode="auto">
            <a:xfrm>
              <a:off x="1102832" y="4149087"/>
              <a:ext cx="606567" cy="606567"/>
              <a:chOff x="3776" y="2096"/>
              <a:chExt cx="128" cy="128"/>
            </a:xfrm>
            <a:grpFill/>
          </p:grpSpPr>
          <p:sp>
            <p:nvSpPr>
              <p:cNvPr id="21" name="Rectangle 14"/>
              <p:cNvSpPr>
                <a:spLocks noChangeArrowheads="1"/>
              </p:cNvSpPr>
              <p:nvPr/>
            </p:nvSpPr>
            <p:spPr bwMode="auto">
              <a:xfrm>
                <a:off x="3776" y="2096"/>
                <a:ext cx="128" cy="128"/>
              </a:xfrm>
              <a:prstGeom prst="rect">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22" name="Line 15"/>
              <p:cNvSpPr>
                <a:spLocks noChangeShapeType="1"/>
              </p:cNvSpPr>
              <p:nvPr/>
            </p:nvSpPr>
            <p:spPr bwMode="auto">
              <a:xfrm>
                <a:off x="3793" y="2208"/>
                <a:ext cx="95"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23" name="Line 16"/>
              <p:cNvSpPr>
                <a:spLocks noChangeShapeType="1"/>
              </p:cNvSpPr>
              <p:nvPr/>
            </p:nvSpPr>
            <p:spPr bwMode="auto">
              <a:xfrm flipV="1">
                <a:off x="3815" y="2118"/>
                <a:ext cx="0" cy="73"/>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24" name="Freeform 17"/>
              <p:cNvSpPr>
                <a:spLocks/>
              </p:cNvSpPr>
              <p:nvPr/>
            </p:nvSpPr>
            <p:spPr bwMode="auto">
              <a:xfrm>
                <a:off x="3798" y="2118"/>
                <a:ext cx="34" cy="17"/>
              </a:xfrm>
              <a:custGeom>
                <a:avLst/>
                <a:gdLst>
                  <a:gd name="T0" fmla="*/ 0 w 34"/>
                  <a:gd name="T1" fmla="*/ 17 h 17"/>
                  <a:gd name="T2" fmla="*/ 17 w 34"/>
                  <a:gd name="T3" fmla="*/ 0 h 17"/>
                  <a:gd name="T4" fmla="*/ 34 w 34"/>
                  <a:gd name="T5" fmla="*/ 17 h 17"/>
                </a:gdLst>
                <a:ahLst/>
                <a:cxnLst>
                  <a:cxn ang="0">
                    <a:pos x="T0" y="T1"/>
                  </a:cxn>
                  <a:cxn ang="0">
                    <a:pos x="T2" y="T3"/>
                  </a:cxn>
                  <a:cxn ang="0">
                    <a:pos x="T4" y="T5"/>
                  </a:cxn>
                </a:cxnLst>
                <a:rect l="0" t="0" r="r" b="b"/>
                <a:pathLst>
                  <a:path w="34" h="17">
                    <a:moveTo>
                      <a:pt x="0" y="17"/>
                    </a:moveTo>
                    <a:lnTo>
                      <a:pt x="17" y="0"/>
                    </a:lnTo>
                    <a:lnTo>
                      <a:pt x="34" y="17"/>
                    </a:ln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25" name="Line 18"/>
              <p:cNvSpPr>
                <a:spLocks noChangeShapeType="1"/>
              </p:cNvSpPr>
              <p:nvPr/>
            </p:nvSpPr>
            <p:spPr bwMode="auto">
              <a:xfrm flipV="1">
                <a:off x="3865" y="2118"/>
                <a:ext cx="0" cy="73"/>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26" name="Freeform 19"/>
              <p:cNvSpPr>
                <a:spLocks/>
              </p:cNvSpPr>
              <p:nvPr/>
            </p:nvSpPr>
            <p:spPr bwMode="auto">
              <a:xfrm>
                <a:off x="3848" y="2118"/>
                <a:ext cx="34" cy="17"/>
              </a:xfrm>
              <a:custGeom>
                <a:avLst/>
                <a:gdLst>
                  <a:gd name="T0" fmla="*/ 0 w 34"/>
                  <a:gd name="T1" fmla="*/ 17 h 17"/>
                  <a:gd name="T2" fmla="*/ 17 w 34"/>
                  <a:gd name="T3" fmla="*/ 0 h 17"/>
                  <a:gd name="T4" fmla="*/ 34 w 34"/>
                  <a:gd name="T5" fmla="*/ 17 h 17"/>
                </a:gdLst>
                <a:ahLst/>
                <a:cxnLst>
                  <a:cxn ang="0">
                    <a:pos x="T0" y="T1"/>
                  </a:cxn>
                  <a:cxn ang="0">
                    <a:pos x="T2" y="T3"/>
                  </a:cxn>
                  <a:cxn ang="0">
                    <a:pos x="T4" y="T5"/>
                  </a:cxn>
                </a:cxnLst>
                <a:rect l="0" t="0" r="r" b="b"/>
                <a:pathLst>
                  <a:path w="34" h="17">
                    <a:moveTo>
                      <a:pt x="0" y="17"/>
                    </a:moveTo>
                    <a:lnTo>
                      <a:pt x="17" y="0"/>
                    </a:lnTo>
                    <a:lnTo>
                      <a:pt x="34" y="17"/>
                    </a:ln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grpSp>
      </p:grpSp>
      <p:pic>
        <p:nvPicPr>
          <p:cNvPr id="60" name="Picture 5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76520" y="5633808"/>
            <a:ext cx="1028500" cy="1028500"/>
          </a:xfrm>
          <a:prstGeom prst="rect">
            <a:avLst/>
          </a:prstGeom>
        </p:spPr>
      </p:pic>
      <p:sp>
        <p:nvSpPr>
          <p:cNvPr id="58" name="Rectangle 57"/>
          <p:cNvSpPr/>
          <p:nvPr/>
        </p:nvSpPr>
        <p:spPr>
          <a:xfrm>
            <a:off x="1330096" y="1841692"/>
            <a:ext cx="5530181" cy="1097480"/>
          </a:xfrm>
          <a:prstGeom prst="rect">
            <a:avLst/>
          </a:prstGeom>
        </p:spPr>
        <p:txBody>
          <a:bodyPr wrap="square">
            <a:spAutoFit/>
          </a:bodyPr>
          <a:lstStyle/>
          <a:p>
            <a:pPr indent="-259232" algn="just">
              <a:buFont typeface="Arial" panose="020B0604020202020204" pitchFamily="34" charset="0"/>
              <a:buChar char="•"/>
              <a:defRPr/>
            </a:pPr>
            <a:r>
              <a:rPr lang="pt-BR" sz="1600" dirty="0" err="1">
                <a:solidFill>
                  <a:schemeClr val="bg1">
                    <a:lumMod val="50000"/>
                  </a:schemeClr>
                </a:solidFill>
              </a:rPr>
              <a:t>VOCs</a:t>
            </a:r>
            <a:r>
              <a:rPr lang="pt-BR" sz="1600" dirty="0">
                <a:solidFill>
                  <a:schemeClr val="bg1">
                    <a:lumMod val="50000"/>
                  </a:schemeClr>
                </a:solidFill>
              </a:rPr>
              <a:t> significa Compostos Orgânicos Voláteis. Produtos		 químicos voláteis produzem vapores à temperatura ambiente. </a:t>
            </a:r>
            <a:r>
              <a:rPr lang="pt-BR" sz="1600" dirty="0" err="1">
                <a:solidFill>
                  <a:schemeClr val="bg1">
                    <a:lumMod val="50000"/>
                  </a:schemeClr>
                </a:solidFill>
              </a:rPr>
              <a:t>Ex</a:t>
            </a:r>
            <a:r>
              <a:rPr lang="pt-BR" sz="1600" dirty="0">
                <a:solidFill>
                  <a:schemeClr val="bg1">
                    <a:lumMod val="50000"/>
                  </a:schemeClr>
                </a:solidFill>
              </a:rPr>
              <a:t>: químicos industriais, solventes, álcoois, e mesmo a gasolina.</a:t>
            </a:r>
            <a:endParaRPr lang="en-US" sz="1600" dirty="0">
              <a:solidFill>
                <a:schemeClr val="bg1">
                  <a:lumMod val="50000"/>
                </a:schemeClr>
              </a:solidFill>
            </a:endParaRPr>
          </a:p>
        </p:txBody>
      </p:sp>
      <p:sp>
        <p:nvSpPr>
          <p:cNvPr id="61" name="Rectangle 60"/>
          <p:cNvSpPr/>
          <p:nvPr/>
        </p:nvSpPr>
        <p:spPr>
          <a:xfrm>
            <a:off x="2149670" y="3228085"/>
            <a:ext cx="5530181" cy="1348767"/>
          </a:xfrm>
          <a:prstGeom prst="rect">
            <a:avLst/>
          </a:prstGeom>
        </p:spPr>
        <p:txBody>
          <a:bodyPr wrap="square">
            <a:spAutoFit/>
          </a:bodyPr>
          <a:lstStyle/>
          <a:p>
            <a:pPr indent="-259232" algn="just">
              <a:buFont typeface="Arial" panose="020B0604020202020204" pitchFamily="34" charset="0"/>
              <a:buChar char="•"/>
              <a:defRPr/>
            </a:pPr>
            <a:r>
              <a:rPr lang="pt-BR" sz="1600" dirty="0">
                <a:solidFill>
                  <a:schemeClr val="bg1">
                    <a:lumMod val="50000"/>
                  </a:schemeClr>
                </a:solidFill>
              </a:rPr>
              <a:t>A exposição a esse tipo de material pode causar dor de cabeça, alergia cutânea, irritação dos olhos, nariz e garganta, falta de ar, fadiga, tontura e falta de memória. Durante longos períodos de exposição, os </a:t>
            </a:r>
            <a:r>
              <a:rPr lang="pt-BR" sz="1600" dirty="0" err="1">
                <a:solidFill>
                  <a:schemeClr val="bg1">
                    <a:lumMod val="50000"/>
                  </a:schemeClr>
                </a:solidFill>
              </a:rPr>
              <a:t>VOC`s</a:t>
            </a:r>
            <a:r>
              <a:rPr lang="pt-BR" sz="1600" dirty="0">
                <a:solidFill>
                  <a:schemeClr val="bg1">
                    <a:lumMod val="50000"/>
                  </a:schemeClr>
                </a:solidFill>
              </a:rPr>
              <a:t> podem causar danos ao fígado e ao sistema nervoso central.</a:t>
            </a:r>
            <a:endParaRPr lang="en-US" sz="1600" dirty="0">
              <a:solidFill>
                <a:schemeClr val="bg1">
                  <a:lumMod val="50000"/>
                </a:schemeClr>
              </a:solidFill>
            </a:endParaRPr>
          </a:p>
        </p:txBody>
      </p:sp>
      <p:sp>
        <p:nvSpPr>
          <p:cNvPr id="62" name="Rectangle 61"/>
          <p:cNvSpPr/>
          <p:nvPr/>
        </p:nvSpPr>
        <p:spPr>
          <a:xfrm>
            <a:off x="2944327" y="4906219"/>
            <a:ext cx="5329280" cy="1348767"/>
          </a:xfrm>
          <a:prstGeom prst="rect">
            <a:avLst/>
          </a:prstGeom>
        </p:spPr>
        <p:txBody>
          <a:bodyPr wrap="square">
            <a:spAutoFit/>
          </a:bodyPr>
          <a:lstStyle/>
          <a:p>
            <a:pPr indent="-259232" defTabSz="914400">
              <a:buFont typeface="Arial" panose="020B0604020202020204" pitchFamily="34" charset="0"/>
              <a:buChar char="•"/>
              <a:defRPr/>
            </a:pPr>
            <a:r>
              <a:rPr lang="pt-BR" sz="1600" dirty="0">
                <a:solidFill>
                  <a:schemeClr val="bg1">
                    <a:lumMod val="50000"/>
                  </a:schemeClr>
                </a:solidFill>
              </a:rPr>
              <a:t>Podemos encontrar os </a:t>
            </a:r>
            <a:r>
              <a:rPr lang="pt-BR" sz="1600" dirty="0" err="1">
                <a:solidFill>
                  <a:schemeClr val="bg1">
                    <a:lumMod val="50000"/>
                  </a:schemeClr>
                </a:solidFill>
              </a:rPr>
              <a:t>VOC`s</a:t>
            </a:r>
            <a:r>
              <a:rPr lang="pt-BR" sz="1600" dirty="0">
                <a:solidFill>
                  <a:schemeClr val="bg1">
                    <a:lumMod val="50000"/>
                  </a:schemeClr>
                </a:solidFill>
              </a:rPr>
              <a:t> em solventes em geral, repelentes, produtos de limpeza, maquiagem e cosméticos, pesticidas, roupas lavadas a seco, tintas, móveis, carpetes, papel carbono, cola, combustíveis, marcadores permanentes</a:t>
            </a:r>
            <a:endParaRPr lang="en-US" sz="1600" dirty="0">
              <a:solidFill>
                <a:schemeClr val="bg1">
                  <a:lumMod val="50000"/>
                </a:schemeClr>
              </a:solidFill>
            </a:endParaRPr>
          </a:p>
        </p:txBody>
      </p:sp>
      <p:grpSp>
        <p:nvGrpSpPr>
          <p:cNvPr id="63" name="Group 62"/>
          <p:cNvGrpSpPr/>
          <p:nvPr/>
        </p:nvGrpSpPr>
        <p:grpSpPr>
          <a:xfrm>
            <a:off x="611644" y="1916832"/>
            <a:ext cx="691593" cy="691593"/>
            <a:chOff x="866115" y="3912370"/>
            <a:chExt cx="1080000" cy="1080000"/>
          </a:xfrm>
          <a:solidFill>
            <a:schemeClr val="bg1"/>
          </a:solidFill>
        </p:grpSpPr>
        <p:sp>
          <p:nvSpPr>
            <p:cNvPr id="64" name="Oval 63"/>
            <p:cNvSpPr>
              <a:spLocks noChangeAspect="1"/>
            </p:cNvSpPr>
            <p:nvPr/>
          </p:nvSpPr>
          <p:spPr>
            <a:xfrm>
              <a:off x="866115" y="3912370"/>
              <a:ext cx="1080000" cy="1080000"/>
            </a:xfrm>
            <a:prstGeom prst="ellipse">
              <a:avLst/>
            </a:prstGeom>
            <a:grp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chemeClr val="tx1"/>
                </a:solidFill>
                <a:effectLst/>
                <a:uLnTx/>
                <a:uFillTx/>
                <a:latin typeface="Arial" panose="020B0604020202020204" pitchFamily="34" charset="0"/>
              </a:endParaRPr>
            </a:p>
          </p:txBody>
        </p:sp>
        <p:grpSp>
          <p:nvGrpSpPr>
            <p:cNvPr id="66" name="Group 13"/>
            <p:cNvGrpSpPr>
              <a:grpSpLocks noChangeAspect="1"/>
            </p:cNvGrpSpPr>
            <p:nvPr/>
          </p:nvGrpSpPr>
          <p:grpSpPr bwMode="auto">
            <a:xfrm>
              <a:off x="1102832" y="4149087"/>
              <a:ext cx="606567" cy="606567"/>
              <a:chOff x="3776" y="2096"/>
              <a:chExt cx="128" cy="128"/>
            </a:xfrm>
            <a:grpFill/>
          </p:grpSpPr>
          <p:sp>
            <p:nvSpPr>
              <p:cNvPr id="69" name="Rectangle 14"/>
              <p:cNvSpPr>
                <a:spLocks noChangeArrowheads="1"/>
              </p:cNvSpPr>
              <p:nvPr/>
            </p:nvSpPr>
            <p:spPr bwMode="auto">
              <a:xfrm>
                <a:off x="3776" y="2096"/>
                <a:ext cx="128" cy="128"/>
              </a:xfrm>
              <a:prstGeom prst="rect">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70" name="Line 15"/>
              <p:cNvSpPr>
                <a:spLocks noChangeShapeType="1"/>
              </p:cNvSpPr>
              <p:nvPr/>
            </p:nvSpPr>
            <p:spPr bwMode="auto">
              <a:xfrm>
                <a:off x="3793" y="2208"/>
                <a:ext cx="95"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71" name="Line 16"/>
              <p:cNvSpPr>
                <a:spLocks noChangeShapeType="1"/>
              </p:cNvSpPr>
              <p:nvPr/>
            </p:nvSpPr>
            <p:spPr bwMode="auto">
              <a:xfrm flipV="1">
                <a:off x="3815" y="2118"/>
                <a:ext cx="0" cy="73"/>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72" name="Freeform 17"/>
              <p:cNvSpPr>
                <a:spLocks/>
              </p:cNvSpPr>
              <p:nvPr/>
            </p:nvSpPr>
            <p:spPr bwMode="auto">
              <a:xfrm>
                <a:off x="3798" y="2118"/>
                <a:ext cx="34" cy="17"/>
              </a:xfrm>
              <a:custGeom>
                <a:avLst/>
                <a:gdLst>
                  <a:gd name="T0" fmla="*/ 0 w 34"/>
                  <a:gd name="T1" fmla="*/ 17 h 17"/>
                  <a:gd name="T2" fmla="*/ 17 w 34"/>
                  <a:gd name="T3" fmla="*/ 0 h 17"/>
                  <a:gd name="T4" fmla="*/ 34 w 34"/>
                  <a:gd name="T5" fmla="*/ 17 h 17"/>
                </a:gdLst>
                <a:ahLst/>
                <a:cxnLst>
                  <a:cxn ang="0">
                    <a:pos x="T0" y="T1"/>
                  </a:cxn>
                  <a:cxn ang="0">
                    <a:pos x="T2" y="T3"/>
                  </a:cxn>
                  <a:cxn ang="0">
                    <a:pos x="T4" y="T5"/>
                  </a:cxn>
                </a:cxnLst>
                <a:rect l="0" t="0" r="r" b="b"/>
                <a:pathLst>
                  <a:path w="34" h="17">
                    <a:moveTo>
                      <a:pt x="0" y="17"/>
                    </a:moveTo>
                    <a:lnTo>
                      <a:pt x="17" y="0"/>
                    </a:lnTo>
                    <a:lnTo>
                      <a:pt x="34" y="17"/>
                    </a:ln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74" name="Line 18"/>
              <p:cNvSpPr>
                <a:spLocks noChangeShapeType="1"/>
              </p:cNvSpPr>
              <p:nvPr/>
            </p:nvSpPr>
            <p:spPr bwMode="auto">
              <a:xfrm flipV="1">
                <a:off x="3865" y="2118"/>
                <a:ext cx="0" cy="73"/>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75" name="Freeform 19"/>
              <p:cNvSpPr>
                <a:spLocks/>
              </p:cNvSpPr>
              <p:nvPr/>
            </p:nvSpPr>
            <p:spPr bwMode="auto">
              <a:xfrm>
                <a:off x="3848" y="2118"/>
                <a:ext cx="34" cy="17"/>
              </a:xfrm>
              <a:custGeom>
                <a:avLst/>
                <a:gdLst>
                  <a:gd name="T0" fmla="*/ 0 w 34"/>
                  <a:gd name="T1" fmla="*/ 17 h 17"/>
                  <a:gd name="T2" fmla="*/ 17 w 34"/>
                  <a:gd name="T3" fmla="*/ 0 h 17"/>
                  <a:gd name="T4" fmla="*/ 34 w 34"/>
                  <a:gd name="T5" fmla="*/ 17 h 17"/>
                </a:gdLst>
                <a:ahLst/>
                <a:cxnLst>
                  <a:cxn ang="0">
                    <a:pos x="T0" y="T1"/>
                  </a:cxn>
                  <a:cxn ang="0">
                    <a:pos x="T2" y="T3"/>
                  </a:cxn>
                  <a:cxn ang="0">
                    <a:pos x="T4" y="T5"/>
                  </a:cxn>
                </a:cxnLst>
                <a:rect l="0" t="0" r="r" b="b"/>
                <a:pathLst>
                  <a:path w="34" h="17">
                    <a:moveTo>
                      <a:pt x="0" y="17"/>
                    </a:moveTo>
                    <a:lnTo>
                      <a:pt x="17" y="0"/>
                    </a:lnTo>
                    <a:lnTo>
                      <a:pt x="34" y="17"/>
                    </a:ln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grpSp>
      </p:grpSp>
      <p:grpSp>
        <p:nvGrpSpPr>
          <p:cNvPr id="76" name="Group 75"/>
          <p:cNvGrpSpPr/>
          <p:nvPr/>
        </p:nvGrpSpPr>
        <p:grpSpPr>
          <a:xfrm>
            <a:off x="2194693" y="5013176"/>
            <a:ext cx="691593" cy="691593"/>
            <a:chOff x="866115" y="3912370"/>
            <a:chExt cx="1080000" cy="1080000"/>
          </a:xfrm>
          <a:solidFill>
            <a:schemeClr val="bg1"/>
          </a:solidFill>
        </p:grpSpPr>
        <p:sp>
          <p:nvSpPr>
            <p:cNvPr id="77" name="Oval 76"/>
            <p:cNvSpPr>
              <a:spLocks noChangeAspect="1"/>
            </p:cNvSpPr>
            <p:nvPr/>
          </p:nvSpPr>
          <p:spPr>
            <a:xfrm>
              <a:off x="866115" y="3912370"/>
              <a:ext cx="1080000" cy="1080000"/>
            </a:xfrm>
            <a:prstGeom prst="ellipse">
              <a:avLst/>
            </a:prstGeom>
            <a:grp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chemeClr val="tx1"/>
                </a:solidFill>
                <a:effectLst/>
                <a:uLnTx/>
                <a:uFillTx/>
                <a:latin typeface="Arial" panose="020B0604020202020204" pitchFamily="34" charset="0"/>
              </a:endParaRPr>
            </a:p>
          </p:txBody>
        </p:sp>
        <p:grpSp>
          <p:nvGrpSpPr>
            <p:cNvPr id="78" name="Group 13"/>
            <p:cNvGrpSpPr>
              <a:grpSpLocks noChangeAspect="1"/>
            </p:cNvGrpSpPr>
            <p:nvPr/>
          </p:nvGrpSpPr>
          <p:grpSpPr bwMode="auto">
            <a:xfrm>
              <a:off x="1102832" y="4149087"/>
              <a:ext cx="606567" cy="606567"/>
              <a:chOff x="3776" y="2096"/>
              <a:chExt cx="128" cy="128"/>
            </a:xfrm>
            <a:grpFill/>
          </p:grpSpPr>
          <p:sp>
            <p:nvSpPr>
              <p:cNvPr id="79" name="Rectangle 14"/>
              <p:cNvSpPr>
                <a:spLocks noChangeArrowheads="1"/>
              </p:cNvSpPr>
              <p:nvPr/>
            </p:nvSpPr>
            <p:spPr bwMode="auto">
              <a:xfrm>
                <a:off x="3776" y="2096"/>
                <a:ext cx="128" cy="128"/>
              </a:xfrm>
              <a:prstGeom prst="rect">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80" name="Line 15"/>
              <p:cNvSpPr>
                <a:spLocks noChangeShapeType="1"/>
              </p:cNvSpPr>
              <p:nvPr/>
            </p:nvSpPr>
            <p:spPr bwMode="auto">
              <a:xfrm>
                <a:off x="3793" y="2208"/>
                <a:ext cx="95"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81" name="Line 16"/>
              <p:cNvSpPr>
                <a:spLocks noChangeShapeType="1"/>
              </p:cNvSpPr>
              <p:nvPr/>
            </p:nvSpPr>
            <p:spPr bwMode="auto">
              <a:xfrm flipV="1">
                <a:off x="3815" y="2118"/>
                <a:ext cx="0" cy="73"/>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83" name="Freeform 17"/>
              <p:cNvSpPr>
                <a:spLocks/>
              </p:cNvSpPr>
              <p:nvPr/>
            </p:nvSpPr>
            <p:spPr bwMode="auto">
              <a:xfrm>
                <a:off x="3798" y="2118"/>
                <a:ext cx="34" cy="17"/>
              </a:xfrm>
              <a:custGeom>
                <a:avLst/>
                <a:gdLst>
                  <a:gd name="T0" fmla="*/ 0 w 34"/>
                  <a:gd name="T1" fmla="*/ 17 h 17"/>
                  <a:gd name="T2" fmla="*/ 17 w 34"/>
                  <a:gd name="T3" fmla="*/ 0 h 17"/>
                  <a:gd name="T4" fmla="*/ 34 w 34"/>
                  <a:gd name="T5" fmla="*/ 17 h 17"/>
                </a:gdLst>
                <a:ahLst/>
                <a:cxnLst>
                  <a:cxn ang="0">
                    <a:pos x="T0" y="T1"/>
                  </a:cxn>
                  <a:cxn ang="0">
                    <a:pos x="T2" y="T3"/>
                  </a:cxn>
                  <a:cxn ang="0">
                    <a:pos x="T4" y="T5"/>
                  </a:cxn>
                </a:cxnLst>
                <a:rect l="0" t="0" r="r" b="b"/>
                <a:pathLst>
                  <a:path w="34" h="17">
                    <a:moveTo>
                      <a:pt x="0" y="17"/>
                    </a:moveTo>
                    <a:lnTo>
                      <a:pt x="17" y="0"/>
                    </a:lnTo>
                    <a:lnTo>
                      <a:pt x="34" y="17"/>
                    </a:ln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84" name="Line 18"/>
              <p:cNvSpPr>
                <a:spLocks noChangeShapeType="1"/>
              </p:cNvSpPr>
              <p:nvPr/>
            </p:nvSpPr>
            <p:spPr bwMode="auto">
              <a:xfrm flipV="1">
                <a:off x="3865" y="2118"/>
                <a:ext cx="0" cy="73"/>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85" name="Freeform 19"/>
              <p:cNvSpPr>
                <a:spLocks/>
              </p:cNvSpPr>
              <p:nvPr/>
            </p:nvSpPr>
            <p:spPr bwMode="auto">
              <a:xfrm>
                <a:off x="3848" y="2118"/>
                <a:ext cx="34" cy="17"/>
              </a:xfrm>
              <a:custGeom>
                <a:avLst/>
                <a:gdLst>
                  <a:gd name="T0" fmla="*/ 0 w 34"/>
                  <a:gd name="T1" fmla="*/ 17 h 17"/>
                  <a:gd name="T2" fmla="*/ 17 w 34"/>
                  <a:gd name="T3" fmla="*/ 0 h 17"/>
                  <a:gd name="T4" fmla="*/ 34 w 34"/>
                  <a:gd name="T5" fmla="*/ 17 h 17"/>
                </a:gdLst>
                <a:ahLst/>
                <a:cxnLst>
                  <a:cxn ang="0">
                    <a:pos x="T0" y="T1"/>
                  </a:cxn>
                  <a:cxn ang="0">
                    <a:pos x="T2" y="T3"/>
                  </a:cxn>
                  <a:cxn ang="0">
                    <a:pos x="T4" y="T5"/>
                  </a:cxn>
                </a:cxnLst>
                <a:rect l="0" t="0" r="r" b="b"/>
                <a:pathLst>
                  <a:path w="34" h="17">
                    <a:moveTo>
                      <a:pt x="0" y="17"/>
                    </a:moveTo>
                    <a:lnTo>
                      <a:pt x="17" y="0"/>
                    </a:lnTo>
                    <a:lnTo>
                      <a:pt x="34" y="17"/>
                    </a:ln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grpSp>
      </p:grpSp>
    </p:spTree>
    <p:extLst>
      <p:ext uri="{BB962C8B-B14F-4D97-AF65-F5344CB8AC3E}">
        <p14:creationId xmlns:p14="http://schemas.microsoft.com/office/powerpoint/2010/main" val="156572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1000"/>
                                        <p:tgtEl>
                                          <p:spTgt spid="58"/>
                                        </p:tgtEl>
                                      </p:cBhvr>
                                    </p:animEffect>
                                    <p:anim calcmode="lin" valueType="num">
                                      <p:cBhvr>
                                        <p:cTn id="13" dur="1000" fill="hold"/>
                                        <p:tgtEl>
                                          <p:spTgt spid="58"/>
                                        </p:tgtEl>
                                        <p:attrNameLst>
                                          <p:attrName>ppt_x</p:attrName>
                                        </p:attrNameLst>
                                      </p:cBhvr>
                                      <p:tavLst>
                                        <p:tav tm="0">
                                          <p:val>
                                            <p:strVal val="#ppt_x"/>
                                          </p:val>
                                        </p:tav>
                                        <p:tav tm="100000">
                                          <p:val>
                                            <p:strVal val="#ppt_x"/>
                                          </p:val>
                                        </p:tav>
                                      </p:tavLst>
                                    </p:anim>
                                    <p:anim calcmode="lin" valueType="num">
                                      <p:cBhvr>
                                        <p:cTn id="14"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1000"/>
                                        <p:tgtEl>
                                          <p:spTgt spid="61"/>
                                        </p:tgtEl>
                                      </p:cBhvr>
                                    </p:animEffect>
                                    <p:anim calcmode="lin" valueType="num">
                                      <p:cBhvr>
                                        <p:cTn id="25" dur="1000" fill="hold"/>
                                        <p:tgtEl>
                                          <p:spTgt spid="61"/>
                                        </p:tgtEl>
                                        <p:attrNameLst>
                                          <p:attrName>ppt_x</p:attrName>
                                        </p:attrNameLst>
                                      </p:cBhvr>
                                      <p:tavLst>
                                        <p:tav tm="0">
                                          <p:val>
                                            <p:strVal val="#ppt_x"/>
                                          </p:val>
                                        </p:tav>
                                        <p:tav tm="100000">
                                          <p:val>
                                            <p:strVal val="#ppt_x"/>
                                          </p:val>
                                        </p:tav>
                                      </p:tavLst>
                                    </p:anim>
                                    <p:anim calcmode="lin" valueType="num">
                                      <p:cBhvr>
                                        <p:cTn id="26"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76"/>
                                        </p:tgtEl>
                                        <p:attrNameLst>
                                          <p:attrName>style.visibility</p:attrName>
                                        </p:attrNameLst>
                                      </p:cBhvr>
                                      <p:to>
                                        <p:strVal val="visible"/>
                                      </p:to>
                                    </p:set>
                                    <p:animEffect transition="in" filter="fade">
                                      <p:cBhvr>
                                        <p:cTn id="31" dur="1000"/>
                                        <p:tgtEl>
                                          <p:spTgt spid="76"/>
                                        </p:tgtEl>
                                      </p:cBhvr>
                                    </p:animEffect>
                                    <p:anim calcmode="lin" valueType="num">
                                      <p:cBhvr>
                                        <p:cTn id="32" dur="1000" fill="hold"/>
                                        <p:tgtEl>
                                          <p:spTgt spid="76"/>
                                        </p:tgtEl>
                                        <p:attrNameLst>
                                          <p:attrName>ppt_x</p:attrName>
                                        </p:attrNameLst>
                                      </p:cBhvr>
                                      <p:tavLst>
                                        <p:tav tm="0">
                                          <p:val>
                                            <p:strVal val="#ppt_x"/>
                                          </p:val>
                                        </p:tav>
                                        <p:tav tm="100000">
                                          <p:val>
                                            <p:strVal val="#ppt_x"/>
                                          </p:val>
                                        </p:tav>
                                      </p:tavLst>
                                    </p:anim>
                                    <p:anim calcmode="lin" valueType="num">
                                      <p:cBhvr>
                                        <p:cTn id="33" dur="1000" fill="hold"/>
                                        <p:tgtEl>
                                          <p:spTgt spid="7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fade">
                                      <p:cBhvr>
                                        <p:cTn id="36" dur="1000"/>
                                        <p:tgtEl>
                                          <p:spTgt spid="62"/>
                                        </p:tgtEl>
                                      </p:cBhvr>
                                    </p:animEffect>
                                    <p:anim calcmode="lin" valueType="num">
                                      <p:cBhvr>
                                        <p:cTn id="37" dur="1000" fill="hold"/>
                                        <p:tgtEl>
                                          <p:spTgt spid="62"/>
                                        </p:tgtEl>
                                        <p:attrNameLst>
                                          <p:attrName>ppt_x</p:attrName>
                                        </p:attrNameLst>
                                      </p:cBhvr>
                                      <p:tavLst>
                                        <p:tav tm="0">
                                          <p:val>
                                            <p:strVal val="#ppt_x"/>
                                          </p:val>
                                        </p:tav>
                                        <p:tav tm="100000">
                                          <p:val>
                                            <p:strVal val="#ppt_x"/>
                                          </p:val>
                                        </p:tav>
                                      </p:tavLst>
                                    </p:anim>
                                    <p:anim calcmode="lin" valueType="num">
                                      <p:cBhvr>
                                        <p:cTn id="38"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1" grpId="0"/>
      <p:bldP spid="6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81856" y="677539"/>
            <a:ext cx="10050648" cy="627459"/>
          </a:xfrm>
          <a:noFill/>
        </p:spPr>
        <p:txBody>
          <a:bodyPr/>
          <a:lstStyle/>
          <a:p>
            <a:r>
              <a:rPr lang="en-US" sz="2540" dirty="0" err="1"/>
              <a:t>Aplicação</a:t>
            </a:r>
            <a:br>
              <a:rPr lang="en-US" dirty="0"/>
            </a:br>
            <a:r>
              <a:rPr lang="en-US" sz="2140" b="0" dirty="0" err="1"/>
              <a:t>Vazão</a:t>
            </a:r>
            <a:r>
              <a:rPr lang="en-US" sz="2140" b="0" dirty="0"/>
              <a:t> de </a:t>
            </a:r>
            <a:r>
              <a:rPr lang="en-US" sz="2140" b="0" dirty="0" err="1"/>
              <a:t>ar</a:t>
            </a:r>
            <a:endParaRPr lang="en-US" sz="1050" dirty="0"/>
          </a:p>
        </p:txBody>
      </p:sp>
      <p:pic>
        <p:nvPicPr>
          <p:cNvPr id="3" name="Picture 2" descr="Experiências">
            <a:extLst>
              <a:ext uri="{FF2B5EF4-FFF2-40B4-BE49-F238E27FC236}">
                <a16:creationId xmlns:a16="http://schemas.microsoft.com/office/drawing/2014/main" id="{6673EF8D-BCE5-9F4B-460A-3CF6D9E7A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2504" y="6165304"/>
            <a:ext cx="1428158" cy="50405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28C3A08-418D-8158-0F92-CAB6CFC00AF1}"/>
              </a:ext>
            </a:extLst>
          </p:cNvPr>
          <p:cNvPicPr>
            <a:picLocks noChangeAspect="1"/>
          </p:cNvPicPr>
          <p:nvPr/>
        </p:nvPicPr>
        <p:blipFill>
          <a:blip r:embed="rId4"/>
          <a:stretch>
            <a:fillRect/>
          </a:stretch>
        </p:blipFill>
        <p:spPr>
          <a:xfrm>
            <a:off x="8011048" y="0"/>
            <a:ext cx="4210716" cy="6858000"/>
          </a:xfrm>
          <a:prstGeom prst="rect">
            <a:avLst/>
          </a:prstGeom>
        </p:spPr>
      </p:pic>
      <p:sp>
        <p:nvSpPr>
          <p:cNvPr id="10" name="TextBox 9">
            <a:extLst>
              <a:ext uri="{FF2B5EF4-FFF2-40B4-BE49-F238E27FC236}">
                <a16:creationId xmlns:a16="http://schemas.microsoft.com/office/drawing/2014/main" id="{EBBB1773-EEBD-0935-3140-2B0CD9840DFF}"/>
              </a:ext>
            </a:extLst>
          </p:cNvPr>
          <p:cNvSpPr txBox="1"/>
          <p:nvPr/>
        </p:nvSpPr>
        <p:spPr>
          <a:xfrm>
            <a:off x="407368" y="2060848"/>
            <a:ext cx="6840760" cy="3539430"/>
          </a:xfrm>
          <a:prstGeom prst="rect">
            <a:avLst/>
          </a:prstGeom>
          <a:noFill/>
        </p:spPr>
        <p:txBody>
          <a:bodyPr wrap="square">
            <a:spAutoFit/>
          </a:bodyPr>
          <a:lstStyle/>
          <a:p>
            <a:pPr marL="285750" indent="-285750">
              <a:buClr>
                <a:schemeClr val="bg2"/>
              </a:buClr>
              <a:buFont typeface="Arial" panose="020B0604020202020204" pitchFamily="34" charset="0"/>
              <a:buChar char="•"/>
            </a:pPr>
            <a:r>
              <a:rPr lang="pt-BR" sz="1600" dirty="0">
                <a:solidFill>
                  <a:schemeClr val="bg1">
                    <a:lumMod val="50000"/>
                  </a:schemeClr>
                </a:solidFill>
              </a:rPr>
              <a:t>É importante que cada ambiente receba a quantidade exata do ar externo necessária</a:t>
            </a:r>
          </a:p>
          <a:p>
            <a:pPr marL="285750" indent="-285750">
              <a:buClr>
                <a:schemeClr val="bg2"/>
              </a:buClr>
              <a:buFont typeface="Arial" panose="020B0604020202020204" pitchFamily="34" charset="0"/>
              <a:buChar char="•"/>
            </a:pPr>
            <a:endParaRPr lang="pt-BR" sz="1600" dirty="0">
              <a:solidFill>
                <a:schemeClr val="bg1">
                  <a:lumMod val="50000"/>
                </a:schemeClr>
              </a:solidFill>
            </a:endParaRPr>
          </a:p>
          <a:p>
            <a:pPr marL="285750" indent="-285750">
              <a:buClr>
                <a:schemeClr val="bg2"/>
              </a:buClr>
              <a:buFont typeface="Arial" panose="020B0604020202020204" pitchFamily="34" charset="0"/>
              <a:buChar char="•"/>
            </a:pPr>
            <a:r>
              <a:rPr lang="pt-BR" sz="1600" dirty="0">
                <a:solidFill>
                  <a:schemeClr val="bg1">
                    <a:lumMod val="50000"/>
                  </a:schemeClr>
                </a:solidFill>
              </a:rPr>
              <a:t>Se o número de pessoas numa sala aumentar, por exemplo, numa sala de reuniões maior, seria de esperar que o fornecimento de ar aumentasse em conformidade. </a:t>
            </a:r>
          </a:p>
          <a:p>
            <a:pPr marL="285750" indent="-285750">
              <a:buClr>
                <a:schemeClr val="bg2"/>
              </a:buClr>
              <a:buFont typeface="Arial" panose="020B0604020202020204" pitchFamily="34" charset="0"/>
              <a:buChar char="•"/>
            </a:pPr>
            <a:endParaRPr lang="pt-BR" sz="1600" dirty="0">
              <a:solidFill>
                <a:schemeClr val="bg1">
                  <a:lumMod val="50000"/>
                </a:schemeClr>
              </a:solidFill>
            </a:endParaRPr>
          </a:p>
          <a:p>
            <a:pPr marL="285750" indent="-285750">
              <a:buClr>
                <a:schemeClr val="bg2"/>
              </a:buClr>
              <a:buFont typeface="Arial" panose="020B0604020202020204" pitchFamily="34" charset="0"/>
              <a:buChar char="•"/>
            </a:pPr>
            <a:r>
              <a:rPr lang="pt-BR" sz="1600" dirty="0">
                <a:solidFill>
                  <a:schemeClr val="bg1">
                    <a:lumMod val="50000"/>
                  </a:schemeClr>
                </a:solidFill>
              </a:rPr>
              <a:t>Da mesma forma, o ar contaminado deverá ser removido da sala. </a:t>
            </a:r>
          </a:p>
          <a:p>
            <a:pPr>
              <a:buClr>
                <a:schemeClr val="bg2"/>
              </a:buClr>
            </a:pPr>
            <a:endParaRPr lang="pt-BR" sz="1600" dirty="0">
              <a:solidFill>
                <a:schemeClr val="bg1">
                  <a:lumMod val="50000"/>
                </a:schemeClr>
              </a:solidFill>
            </a:endParaRPr>
          </a:p>
          <a:p>
            <a:pPr marL="285750" indent="-285750">
              <a:buClr>
                <a:schemeClr val="bg2"/>
              </a:buClr>
              <a:buFont typeface="Arial" panose="020B0604020202020204" pitchFamily="34" charset="0"/>
              <a:buChar char="•"/>
            </a:pPr>
            <a:r>
              <a:rPr lang="pt-BR" sz="1600" dirty="0">
                <a:solidFill>
                  <a:schemeClr val="bg1">
                    <a:lumMod val="50000"/>
                  </a:schemeClr>
                </a:solidFill>
              </a:rPr>
              <a:t>A velocidade impacta na temperatura e no conforto dos espaços internos, com maior velocidade aumentando a troca de calor entre as pessoas e o ar circundante. Em contraste, o fluxo de ar insuficiente pode permitir a acumulação de contaminantes transportados pelo ar, tais como COV.</a:t>
            </a:r>
          </a:p>
        </p:txBody>
      </p:sp>
    </p:spTree>
    <p:extLst>
      <p:ext uri="{BB962C8B-B14F-4D97-AF65-F5344CB8AC3E}">
        <p14:creationId xmlns:p14="http://schemas.microsoft.com/office/powerpoint/2010/main" val="1615757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Text Box 10"/>
          <p:cNvSpPr txBox="1">
            <a:spLocks noChangeArrowheads="1"/>
          </p:cNvSpPr>
          <p:nvPr/>
        </p:nvSpPr>
        <p:spPr bwMode="auto">
          <a:xfrm>
            <a:off x="3985676" y="3422186"/>
            <a:ext cx="958058" cy="787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4549" tIns="47274" rIns="94549" bIns="47274" anchor="t">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ctr"/>
            <a:r>
              <a:rPr lang="en-US" sz="1500" b="1" dirty="0">
                <a:solidFill>
                  <a:srgbClr val="787878"/>
                </a:solidFill>
                <a:latin typeface="Arial"/>
                <a:cs typeface="Arial"/>
              </a:rPr>
              <a:t>CMBV</a:t>
            </a:r>
            <a:endParaRPr lang="en-US" dirty="0"/>
          </a:p>
          <a:p>
            <a:pPr algn="ctr"/>
            <a:r>
              <a:rPr lang="en-US" sz="1500" dirty="0">
                <a:solidFill>
                  <a:srgbClr val="787878"/>
                </a:solidFill>
                <a:latin typeface="Arial"/>
                <a:cs typeface="Arial"/>
              </a:rPr>
              <a:t>18 in-</a:t>
            </a:r>
            <a:r>
              <a:rPr lang="en-US" sz="1500" dirty="0" err="1">
                <a:solidFill>
                  <a:srgbClr val="787878"/>
                </a:solidFill>
                <a:latin typeface="Arial"/>
                <a:cs typeface="Arial"/>
              </a:rPr>
              <a:t>lb</a:t>
            </a:r>
            <a:endParaRPr lang="en-US" sz="1500" dirty="0">
              <a:solidFill>
                <a:srgbClr val="787878"/>
              </a:solidFill>
              <a:latin typeface="Arial"/>
              <a:cs typeface="Arial"/>
            </a:endParaRPr>
          </a:p>
          <a:p>
            <a:pPr algn="ctr"/>
            <a:r>
              <a:rPr lang="en-US" sz="1500" dirty="0">
                <a:solidFill>
                  <a:srgbClr val="787878"/>
                </a:solidFill>
                <a:latin typeface="Arial"/>
                <a:cs typeface="Arial"/>
              </a:rPr>
              <a:t>2 Nm</a:t>
            </a:r>
            <a:endParaRPr lang="en-US" dirty="0"/>
          </a:p>
        </p:txBody>
      </p:sp>
      <p:sp>
        <p:nvSpPr>
          <p:cNvPr id="40966" name="Text Box 11"/>
          <p:cNvSpPr txBox="1">
            <a:spLocks noChangeArrowheads="1"/>
          </p:cNvSpPr>
          <p:nvPr/>
        </p:nvSpPr>
        <p:spPr bwMode="auto">
          <a:xfrm>
            <a:off x="5951314" y="3449729"/>
            <a:ext cx="963427" cy="803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47274" rIns="0" bIns="47274" anchor="t">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ctr" eaLnBrk="1" hangingPunct="1"/>
            <a:r>
              <a:rPr lang="en-US" sz="1500" b="1" dirty="0">
                <a:solidFill>
                  <a:srgbClr val="787878"/>
                </a:solidFill>
                <a:latin typeface="Arial"/>
                <a:cs typeface="Arial"/>
              </a:rPr>
              <a:t>LHV</a:t>
            </a:r>
          </a:p>
          <a:p>
            <a:pPr algn="ctr" eaLnBrk="1" hangingPunct="1"/>
            <a:r>
              <a:rPr lang="en-US" sz="1600" dirty="0">
                <a:solidFill>
                  <a:srgbClr val="787878"/>
                </a:solidFill>
                <a:latin typeface="Arial"/>
                <a:cs typeface="Arial"/>
              </a:rPr>
              <a:t>35 </a:t>
            </a:r>
            <a:r>
              <a:rPr lang="en-US" sz="1600" dirty="0" err="1">
                <a:solidFill>
                  <a:srgbClr val="787878"/>
                </a:solidFill>
                <a:latin typeface="Arial"/>
                <a:cs typeface="Arial"/>
              </a:rPr>
              <a:t>lbf</a:t>
            </a:r>
            <a:endParaRPr lang="en-US" sz="1542" b="1" dirty="0">
              <a:solidFill>
                <a:srgbClr val="787878"/>
              </a:solidFill>
            </a:endParaRPr>
          </a:p>
          <a:p>
            <a:pPr algn="ctr" eaLnBrk="1" hangingPunct="1"/>
            <a:r>
              <a:rPr lang="en-US" sz="1500" dirty="0">
                <a:solidFill>
                  <a:srgbClr val="787878"/>
                </a:solidFill>
                <a:latin typeface="Arial"/>
                <a:cs typeface="Arial"/>
              </a:rPr>
              <a:t>150 N</a:t>
            </a:r>
            <a:endParaRPr lang="en-US" sz="1500" dirty="0">
              <a:solidFill>
                <a:srgbClr val="787878"/>
              </a:solidFill>
              <a:cs typeface="Arial"/>
            </a:endParaRPr>
          </a:p>
        </p:txBody>
      </p:sp>
      <p:sp>
        <p:nvSpPr>
          <p:cNvPr id="40967" name="Text Box 12"/>
          <p:cNvSpPr txBox="1">
            <a:spLocks noChangeArrowheads="1"/>
          </p:cNvSpPr>
          <p:nvPr/>
        </p:nvSpPr>
        <p:spPr bwMode="auto">
          <a:xfrm>
            <a:off x="7843508" y="3449729"/>
            <a:ext cx="961767" cy="787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47274" rIns="0" bIns="47274" anchor="t">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ctr" eaLnBrk="1" hangingPunct="1"/>
            <a:r>
              <a:rPr lang="en-US" sz="1500" b="1" dirty="0">
                <a:solidFill>
                  <a:srgbClr val="787878"/>
                </a:solidFill>
                <a:latin typeface="Arial"/>
                <a:cs typeface="Arial"/>
              </a:rPr>
              <a:t>LMV</a:t>
            </a:r>
            <a:endParaRPr lang="en-US" sz="1542" b="1" dirty="0">
              <a:solidFill>
                <a:srgbClr val="787878"/>
              </a:solidFill>
            </a:endParaRPr>
          </a:p>
          <a:p>
            <a:pPr algn="ctr" eaLnBrk="1" hangingPunct="1"/>
            <a:r>
              <a:rPr lang="en-US" sz="1500" dirty="0">
                <a:solidFill>
                  <a:srgbClr val="787878"/>
                </a:solidFill>
                <a:latin typeface="Arial"/>
                <a:cs typeface="Arial"/>
              </a:rPr>
              <a:t>45 in-</a:t>
            </a:r>
            <a:r>
              <a:rPr lang="en-US" sz="1500" dirty="0" err="1">
                <a:solidFill>
                  <a:srgbClr val="787878"/>
                </a:solidFill>
                <a:latin typeface="Arial"/>
                <a:cs typeface="Arial"/>
              </a:rPr>
              <a:t>lb</a:t>
            </a:r>
            <a:endParaRPr lang="en-US" sz="1500" dirty="0">
              <a:solidFill>
                <a:srgbClr val="787878"/>
              </a:solidFill>
              <a:latin typeface="Arial"/>
              <a:cs typeface="Arial"/>
            </a:endParaRPr>
          </a:p>
          <a:p>
            <a:pPr algn="ctr" eaLnBrk="1" hangingPunct="1"/>
            <a:r>
              <a:rPr lang="en-US" sz="1500" dirty="0">
                <a:solidFill>
                  <a:srgbClr val="787878"/>
                </a:solidFill>
                <a:latin typeface="Arial"/>
                <a:cs typeface="Arial"/>
              </a:rPr>
              <a:t>5 Nm</a:t>
            </a:r>
            <a:endParaRPr lang="en-US" sz="1500" dirty="0">
              <a:solidFill>
                <a:srgbClr val="787878"/>
              </a:solidFill>
              <a:cs typeface="Arial"/>
            </a:endParaRPr>
          </a:p>
        </p:txBody>
      </p:sp>
      <p:sp>
        <p:nvSpPr>
          <p:cNvPr id="40968" name="Text Box 13"/>
          <p:cNvSpPr txBox="1">
            <a:spLocks noChangeArrowheads="1"/>
          </p:cNvSpPr>
          <p:nvPr/>
        </p:nvSpPr>
        <p:spPr bwMode="auto">
          <a:xfrm>
            <a:off x="9735699" y="3449729"/>
            <a:ext cx="956789" cy="787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4549" tIns="47274" rIns="94549" bIns="47274" anchor="t">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ctr" eaLnBrk="1" hangingPunct="1"/>
            <a:r>
              <a:rPr lang="en-US" sz="1500" b="1" dirty="0">
                <a:solidFill>
                  <a:srgbClr val="787878"/>
                </a:solidFill>
                <a:latin typeface="Arial"/>
                <a:cs typeface="Arial"/>
              </a:rPr>
              <a:t>NMV</a:t>
            </a:r>
            <a:endParaRPr lang="en-US" sz="1542" b="1" dirty="0">
              <a:solidFill>
                <a:srgbClr val="787878"/>
              </a:solidFill>
            </a:endParaRPr>
          </a:p>
          <a:p>
            <a:pPr algn="ctr"/>
            <a:r>
              <a:rPr lang="en-US" sz="1500" dirty="0">
                <a:solidFill>
                  <a:srgbClr val="787878"/>
                </a:solidFill>
                <a:latin typeface="Arial"/>
                <a:cs typeface="Arial"/>
              </a:rPr>
              <a:t>90 in-</a:t>
            </a:r>
            <a:r>
              <a:rPr lang="en-US" sz="1500" dirty="0" err="1">
                <a:solidFill>
                  <a:srgbClr val="787878"/>
                </a:solidFill>
                <a:latin typeface="Arial"/>
                <a:cs typeface="Arial"/>
              </a:rPr>
              <a:t>lb</a:t>
            </a:r>
            <a:endParaRPr lang="en-US" sz="1500" dirty="0">
              <a:solidFill>
                <a:srgbClr val="787878"/>
              </a:solidFill>
              <a:latin typeface="Arial"/>
              <a:cs typeface="Arial"/>
            </a:endParaRPr>
          </a:p>
          <a:p>
            <a:pPr algn="ctr"/>
            <a:r>
              <a:rPr lang="en-US" sz="1500" dirty="0">
                <a:solidFill>
                  <a:srgbClr val="787878"/>
                </a:solidFill>
                <a:latin typeface="Arial"/>
                <a:cs typeface="Arial"/>
              </a:rPr>
              <a:t>10 Nm</a:t>
            </a:r>
            <a:endParaRPr lang="en-US" dirty="0"/>
          </a:p>
        </p:txBody>
      </p:sp>
      <p:sp>
        <p:nvSpPr>
          <p:cNvPr id="40964" name="Text Box 9"/>
          <p:cNvSpPr txBox="1">
            <a:spLocks noChangeArrowheads="1"/>
          </p:cNvSpPr>
          <p:nvPr/>
        </p:nvSpPr>
        <p:spPr bwMode="auto">
          <a:xfrm>
            <a:off x="1837064" y="3449729"/>
            <a:ext cx="1012845" cy="787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4549" tIns="47274" rIns="94549" bIns="47274" anchor="t">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ctr" eaLnBrk="1" hangingPunct="1"/>
            <a:r>
              <a:rPr lang="en-US" sz="1500" b="1" dirty="0">
                <a:solidFill>
                  <a:srgbClr val="787878"/>
                </a:solidFill>
                <a:latin typeface="Arial"/>
                <a:cs typeface="Arial"/>
              </a:rPr>
              <a:t>CMB...D</a:t>
            </a:r>
            <a:endParaRPr lang="en-US" sz="1542" b="1" dirty="0">
              <a:solidFill>
                <a:srgbClr val="787878"/>
              </a:solidFill>
            </a:endParaRPr>
          </a:p>
          <a:p>
            <a:pPr algn="ctr" eaLnBrk="1" hangingPunct="1"/>
            <a:r>
              <a:rPr lang="en-US" sz="1500" dirty="0">
                <a:solidFill>
                  <a:srgbClr val="787878"/>
                </a:solidFill>
                <a:latin typeface="Arial"/>
                <a:cs typeface="Arial"/>
              </a:rPr>
              <a:t>18 in-</a:t>
            </a:r>
            <a:r>
              <a:rPr lang="en-US" sz="1500" dirty="0" err="1">
                <a:solidFill>
                  <a:srgbClr val="787878"/>
                </a:solidFill>
                <a:latin typeface="Arial"/>
                <a:cs typeface="Arial"/>
              </a:rPr>
              <a:t>lb</a:t>
            </a:r>
            <a:endParaRPr lang="en-US" sz="1500" dirty="0">
              <a:solidFill>
                <a:srgbClr val="787878"/>
              </a:solidFill>
              <a:latin typeface="Arial"/>
              <a:cs typeface="Arial"/>
            </a:endParaRPr>
          </a:p>
          <a:p>
            <a:pPr algn="ctr" eaLnBrk="1" hangingPunct="1"/>
            <a:r>
              <a:rPr lang="en-US" sz="1500" dirty="0">
                <a:solidFill>
                  <a:srgbClr val="787878"/>
                </a:solidFill>
                <a:latin typeface="Arial"/>
                <a:cs typeface="Arial"/>
              </a:rPr>
              <a:t>2 Nm</a:t>
            </a:r>
          </a:p>
        </p:txBody>
      </p:sp>
      <p:pic>
        <p:nvPicPr>
          <p:cNvPr id="3" name="Picture 3" descr="A close up of a device&#10;&#10;Description generated with high confidence">
            <a:extLst>
              <a:ext uri="{FF2B5EF4-FFF2-40B4-BE49-F238E27FC236}">
                <a16:creationId xmlns:a16="http://schemas.microsoft.com/office/drawing/2014/main" id="{E5D1A46D-B595-4956-A100-662EFA54FD6A}"/>
              </a:ext>
            </a:extLst>
          </p:cNvPr>
          <p:cNvPicPr>
            <a:picLocks noChangeAspect="1"/>
          </p:cNvPicPr>
          <p:nvPr/>
        </p:nvPicPr>
        <p:blipFill>
          <a:blip r:embed="rId3"/>
          <a:stretch>
            <a:fillRect/>
          </a:stretch>
        </p:blipFill>
        <p:spPr>
          <a:xfrm>
            <a:off x="1355076" y="1909089"/>
            <a:ext cx="1981200" cy="1449377"/>
          </a:xfrm>
          <a:prstGeom prst="rect">
            <a:avLst/>
          </a:prstGeom>
        </p:spPr>
      </p:pic>
      <p:pic>
        <p:nvPicPr>
          <p:cNvPr id="7" name="Picture 7" descr="A close up of a device&#10;&#10;Description generated with very high confidence">
            <a:extLst>
              <a:ext uri="{FF2B5EF4-FFF2-40B4-BE49-F238E27FC236}">
                <a16:creationId xmlns:a16="http://schemas.microsoft.com/office/drawing/2014/main" id="{C7F4FE3A-ABCB-4F15-B050-05A9AAA97416}"/>
              </a:ext>
            </a:extLst>
          </p:cNvPr>
          <p:cNvPicPr>
            <a:picLocks noChangeAspect="1"/>
          </p:cNvPicPr>
          <p:nvPr/>
        </p:nvPicPr>
        <p:blipFill>
          <a:blip r:embed="rId4"/>
          <a:stretch>
            <a:fillRect/>
          </a:stretch>
        </p:blipFill>
        <p:spPr>
          <a:xfrm>
            <a:off x="5513942" y="2010077"/>
            <a:ext cx="1852670" cy="1239926"/>
          </a:xfrm>
          <a:prstGeom prst="rect">
            <a:avLst/>
          </a:prstGeom>
        </p:spPr>
      </p:pic>
      <p:pic>
        <p:nvPicPr>
          <p:cNvPr id="11" name="Picture 11" descr="A close up of a device&#10;&#10;Description generated with high confidence">
            <a:extLst>
              <a:ext uri="{FF2B5EF4-FFF2-40B4-BE49-F238E27FC236}">
                <a16:creationId xmlns:a16="http://schemas.microsoft.com/office/drawing/2014/main" id="{5496DD98-56BA-4875-AF4C-B42831625808}"/>
              </a:ext>
            </a:extLst>
          </p:cNvPr>
          <p:cNvPicPr>
            <a:picLocks noChangeAspect="1"/>
          </p:cNvPicPr>
          <p:nvPr/>
        </p:nvPicPr>
        <p:blipFill>
          <a:blip r:embed="rId5"/>
          <a:stretch>
            <a:fillRect/>
          </a:stretch>
        </p:blipFill>
        <p:spPr>
          <a:xfrm>
            <a:off x="7991804" y="1844824"/>
            <a:ext cx="853838" cy="1571739"/>
          </a:xfrm>
          <a:prstGeom prst="rect">
            <a:avLst/>
          </a:prstGeom>
        </p:spPr>
      </p:pic>
      <p:pic>
        <p:nvPicPr>
          <p:cNvPr id="192514" name="Picture 2" descr="https://www.belimo.ch/images/products/NMV_D2_MP.jpg"/>
          <p:cNvPicPr>
            <a:picLocks noChangeAspect="1" noChangeArrowheads="1"/>
          </p:cNvPicPr>
          <p:nvPr/>
        </p:nvPicPr>
        <p:blipFill rotWithShape="1">
          <a:blip r:embed="rId6">
            <a:extLst>
              <a:ext uri="{28A0092B-C50C-407E-A947-70E740481C1C}">
                <a14:useLocalDpi xmlns:a14="http://schemas.microsoft.com/office/drawing/2010/main" val="0"/>
              </a:ext>
            </a:extLst>
          </a:blip>
          <a:srcRect l="5016" t="6863" r="7903" b="3693"/>
          <a:stretch/>
        </p:blipFill>
        <p:spPr bwMode="auto">
          <a:xfrm>
            <a:off x="9470834" y="2010077"/>
            <a:ext cx="1733550" cy="1226821"/>
          </a:xfrm>
          <a:prstGeom prst="rect">
            <a:avLst/>
          </a:prstGeom>
          <a:noFill/>
          <a:extLst>
            <a:ext uri="{909E8E84-426E-40DD-AFC4-6F175D3DCCD1}">
              <a14:hiddenFill xmlns:a14="http://schemas.microsoft.com/office/drawing/2010/main">
                <a:solidFill>
                  <a:srgbClr val="FFFFFF"/>
                </a:solidFill>
              </a14:hiddenFill>
            </a:ext>
          </a:extLst>
        </p:spPr>
      </p:pic>
      <p:pic>
        <p:nvPicPr>
          <p:cNvPr id="192516" name="Picture 4" descr="https://www.belimo.ch/images/products/cmv.jpg"/>
          <p:cNvPicPr>
            <a:picLocks noChangeAspect="1" noChangeArrowheads="1"/>
          </p:cNvPicPr>
          <p:nvPr/>
        </p:nvPicPr>
        <p:blipFill rotWithShape="1">
          <a:blip r:embed="rId7">
            <a:extLst>
              <a:ext uri="{28A0092B-C50C-407E-A947-70E740481C1C}">
                <a14:useLocalDpi xmlns:a14="http://schemas.microsoft.com/office/drawing/2010/main" val="0"/>
              </a:ext>
            </a:extLst>
          </a:blip>
          <a:srcRect l="4075" t="4533" r="5493" b="6577"/>
          <a:stretch/>
        </p:blipFill>
        <p:spPr bwMode="auto">
          <a:xfrm>
            <a:off x="3550190" y="1958527"/>
            <a:ext cx="1983061" cy="1343026"/>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a:xfrm>
            <a:off x="624418" y="677466"/>
            <a:ext cx="9311517" cy="735310"/>
          </a:xfrm>
          <a:prstGeom prst="rect">
            <a:avLst/>
          </a:prstGeom>
        </p:spPr>
        <p:txBody>
          <a:bodyPr vert="horz" lIns="0" tIns="0" rIns="0" bIns="0" rtlCol="0" anchor="t">
            <a:noAutofit/>
          </a:bodyPr>
          <a:lstStyle>
            <a:lvl1pPr algn="l" defTabSz="914400" rtl="0" eaLnBrk="1" latinLnBrk="0" hangingPunct="1">
              <a:lnSpc>
                <a:spcPts val="2900"/>
              </a:lnSpc>
              <a:spcBef>
                <a:spcPct val="0"/>
              </a:spcBef>
              <a:buNone/>
              <a:defRPr sz="2700" b="1" kern="1200" spc="-40" baseline="0">
                <a:solidFill>
                  <a:schemeClr val="accent1"/>
                </a:solidFill>
                <a:latin typeface="+mj-lt"/>
                <a:ea typeface="+mj-ea"/>
                <a:cs typeface="+mj-cs"/>
              </a:defRPr>
            </a:lvl1pPr>
          </a:lstStyle>
          <a:p>
            <a:r>
              <a:rPr lang="en-US" sz="2540" dirty="0" err="1"/>
              <a:t>Atuador</a:t>
            </a:r>
            <a:br>
              <a:rPr lang="en-US" sz="3200" dirty="0"/>
            </a:br>
            <a:r>
              <a:rPr lang="pt-BR" sz="2180" b="0" dirty="0"/>
              <a:t>Volume de ar variável - VAV</a:t>
            </a:r>
            <a:endParaRPr lang="en-US" sz="2180" b="0" dirty="0"/>
          </a:p>
        </p:txBody>
      </p:sp>
      <p:pic>
        <p:nvPicPr>
          <p:cNvPr id="4" name="Picture 3">
            <a:extLst>
              <a:ext uri="{FF2B5EF4-FFF2-40B4-BE49-F238E27FC236}">
                <a16:creationId xmlns:a16="http://schemas.microsoft.com/office/drawing/2014/main" id="{715DA6F1-BD49-4F42-9282-BC32D7947651}"/>
              </a:ext>
            </a:extLst>
          </p:cNvPr>
          <p:cNvPicPr>
            <a:picLocks noChangeAspect="1"/>
          </p:cNvPicPr>
          <p:nvPr/>
        </p:nvPicPr>
        <p:blipFill>
          <a:blip r:embed="rId8"/>
          <a:stretch>
            <a:fillRect/>
          </a:stretch>
        </p:blipFill>
        <p:spPr>
          <a:xfrm>
            <a:off x="7759980" y="4930257"/>
            <a:ext cx="1975720" cy="1735153"/>
          </a:xfrm>
          <a:prstGeom prst="rect">
            <a:avLst/>
          </a:prstGeom>
        </p:spPr>
      </p:pic>
      <p:pic>
        <p:nvPicPr>
          <p:cNvPr id="6" name="Picture 5">
            <a:extLst>
              <a:ext uri="{FF2B5EF4-FFF2-40B4-BE49-F238E27FC236}">
                <a16:creationId xmlns:a16="http://schemas.microsoft.com/office/drawing/2014/main" id="{7589FCBE-0FEB-46CB-8F5E-2C9FB180D4DF}"/>
              </a:ext>
            </a:extLst>
          </p:cNvPr>
          <p:cNvPicPr>
            <a:picLocks noChangeAspect="1"/>
          </p:cNvPicPr>
          <p:nvPr/>
        </p:nvPicPr>
        <p:blipFill>
          <a:blip r:embed="rId9"/>
          <a:stretch>
            <a:fillRect/>
          </a:stretch>
        </p:blipFill>
        <p:spPr>
          <a:xfrm>
            <a:off x="1740520" y="5194587"/>
            <a:ext cx="3802022" cy="1152128"/>
          </a:xfrm>
          <a:prstGeom prst="rect">
            <a:avLst/>
          </a:prstGeom>
        </p:spPr>
      </p:pic>
      <p:cxnSp>
        <p:nvCxnSpPr>
          <p:cNvPr id="21" name="Straight Arrow Connector 20">
            <a:extLst>
              <a:ext uri="{FF2B5EF4-FFF2-40B4-BE49-F238E27FC236}">
                <a16:creationId xmlns:a16="http://schemas.microsoft.com/office/drawing/2014/main" id="{4A77EC6D-84A2-415B-8029-116F5B108493}"/>
              </a:ext>
            </a:extLst>
          </p:cNvPr>
          <p:cNvCxnSpPr>
            <a:cxnSpLocks/>
          </p:cNvCxnSpPr>
          <p:nvPr/>
        </p:nvCxnSpPr>
        <p:spPr>
          <a:xfrm flipH="1">
            <a:off x="9531710" y="4356327"/>
            <a:ext cx="808449" cy="573930"/>
          </a:xfrm>
          <a:prstGeom prst="straightConnector1">
            <a:avLst/>
          </a:prstGeom>
          <a:ln>
            <a:solidFill>
              <a:srgbClr val="E65D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EF4F6DA8-007B-438F-AD9E-CEFE4DAB98F3}"/>
              </a:ext>
            </a:extLst>
          </p:cNvPr>
          <p:cNvCxnSpPr/>
          <p:nvPr/>
        </p:nvCxnSpPr>
        <p:spPr>
          <a:xfrm>
            <a:off x="6691940" y="4354193"/>
            <a:ext cx="1135767" cy="576064"/>
          </a:xfrm>
          <a:prstGeom prst="straightConnector1">
            <a:avLst/>
          </a:prstGeom>
          <a:ln>
            <a:solidFill>
              <a:srgbClr val="E65D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19FB881D-910E-4C2B-96D7-FC3D4E17B275}"/>
              </a:ext>
            </a:extLst>
          </p:cNvPr>
          <p:cNvCxnSpPr>
            <a:cxnSpLocks/>
          </p:cNvCxnSpPr>
          <p:nvPr/>
        </p:nvCxnSpPr>
        <p:spPr>
          <a:xfrm>
            <a:off x="8609093" y="4365104"/>
            <a:ext cx="0" cy="512440"/>
          </a:xfrm>
          <a:prstGeom prst="straightConnector1">
            <a:avLst/>
          </a:prstGeom>
          <a:ln>
            <a:solidFill>
              <a:srgbClr val="E65D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8B7D4435-6096-4F75-819F-2B1D901DBF4F}"/>
              </a:ext>
            </a:extLst>
          </p:cNvPr>
          <p:cNvCxnSpPr>
            <a:cxnSpLocks/>
          </p:cNvCxnSpPr>
          <p:nvPr/>
        </p:nvCxnSpPr>
        <p:spPr>
          <a:xfrm flipH="1">
            <a:off x="3801434" y="4356327"/>
            <a:ext cx="808449" cy="573930"/>
          </a:xfrm>
          <a:prstGeom prst="straightConnector1">
            <a:avLst/>
          </a:prstGeom>
          <a:ln>
            <a:solidFill>
              <a:srgbClr val="E65D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399102E-83D1-4819-9DC0-EED489F57B99}"/>
              </a:ext>
            </a:extLst>
          </p:cNvPr>
          <p:cNvCxnSpPr/>
          <p:nvPr/>
        </p:nvCxnSpPr>
        <p:spPr>
          <a:xfrm>
            <a:off x="2124832" y="4365104"/>
            <a:ext cx="1135767" cy="576064"/>
          </a:xfrm>
          <a:prstGeom prst="straightConnector1">
            <a:avLst/>
          </a:prstGeom>
          <a:ln>
            <a:solidFill>
              <a:srgbClr val="E65D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5831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92516"/>
                                        </p:tgtEl>
                                        <p:attrNameLst>
                                          <p:attrName>style.visibility</p:attrName>
                                        </p:attrNameLst>
                                      </p:cBhvr>
                                      <p:to>
                                        <p:strVal val="visible"/>
                                      </p:to>
                                    </p:set>
                                    <p:animEffect transition="in" filter="fade">
                                      <p:cBhvr>
                                        <p:cTn id="12" dur="1000"/>
                                        <p:tgtEl>
                                          <p:spTgt spid="192516"/>
                                        </p:tgtEl>
                                      </p:cBhvr>
                                    </p:animEffect>
                                    <p:anim calcmode="lin" valueType="num">
                                      <p:cBhvr>
                                        <p:cTn id="13" dur="1000" fill="hold"/>
                                        <p:tgtEl>
                                          <p:spTgt spid="192516"/>
                                        </p:tgtEl>
                                        <p:attrNameLst>
                                          <p:attrName>ppt_x</p:attrName>
                                        </p:attrNameLst>
                                      </p:cBhvr>
                                      <p:tavLst>
                                        <p:tav tm="0">
                                          <p:val>
                                            <p:strVal val="#ppt_x"/>
                                          </p:val>
                                        </p:tav>
                                        <p:tav tm="100000">
                                          <p:val>
                                            <p:strVal val="#ppt_x"/>
                                          </p:val>
                                        </p:tav>
                                      </p:tavLst>
                                    </p:anim>
                                    <p:anim calcmode="lin" valueType="num">
                                      <p:cBhvr>
                                        <p:cTn id="14" dur="1000" fill="hold"/>
                                        <p:tgtEl>
                                          <p:spTgt spid="1925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0965"/>
                                        </p:tgtEl>
                                        <p:attrNameLst>
                                          <p:attrName>style.visibility</p:attrName>
                                        </p:attrNameLst>
                                      </p:cBhvr>
                                      <p:to>
                                        <p:strVal val="visible"/>
                                      </p:to>
                                    </p:set>
                                    <p:animEffect transition="in" filter="fade">
                                      <p:cBhvr>
                                        <p:cTn id="17" dur="1000"/>
                                        <p:tgtEl>
                                          <p:spTgt spid="40965"/>
                                        </p:tgtEl>
                                      </p:cBhvr>
                                    </p:animEffect>
                                    <p:anim calcmode="lin" valueType="num">
                                      <p:cBhvr>
                                        <p:cTn id="18" dur="1000" fill="hold"/>
                                        <p:tgtEl>
                                          <p:spTgt spid="40965"/>
                                        </p:tgtEl>
                                        <p:attrNameLst>
                                          <p:attrName>ppt_x</p:attrName>
                                        </p:attrNameLst>
                                      </p:cBhvr>
                                      <p:tavLst>
                                        <p:tav tm="0">
                                          <p:val>
                                            <p:strVal val="#ppt_x"/>
                                          </p:val>
                                        </p:tav>
                                        <p:tav tm="100000">
                                          <p:val>
                                            <p:strVal val="#ppt_x"/>
                                          </p:val>
                                        </p:tav>
                                      </p:tavLst>
                                    </p:anim>
                                    <p:anim calcmode="lin" valueType="num">
                                      <p:cBhvr>
                                        <p:cTn id="19" dur="1000" fill="hold"/>
                                        <p:tgtEl>
                                          <p:spTgt spid="4096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0964"/>
                                        </p:tgtEl>
                                        <p:attrNameLst>
                                          <p:attrName>style.visibility</p:attrName>
                                        </p:attrNameLst>
                                      </p:cBhvr>
                                      <p:to>
                                        <p:strVal val="visible"/>
                                      </p:to>
                                    </p:set>
                                    <p:animEffect transition="in" filter="fade">
                                      <p:cBhvr>
                                        <p:cTn id="22" dur="1000"/>
                                        <p:tgtEl>
                                          <p:spTgt spid="40964"/>
                                        </p:tgtEl>
                                      </p:cBhvr>
                                    </p:animEffect>
                                    <p:anim calcmode="lin" valueType="num">
                                      <p:cBhvr>
                                        <p:cTn id="23" dur="1000" fill="hold"/>
                                        <p:tgtEl>
                                          <p:spTgt spid="40964"/>
                                        </p:tgtEl>
                                        <p:attrNameLst>
                                          <p:attrName>ppt_x</p:attrName>
                                        </p:attrNameLst>
                                      </p:cBhvr>
                                      <p:tavLst>
                                        <p:tav tm="0">
                                          <p:val>
                                            <p:strVal val="#ppt_x"/>
                                          </p:val>
                                        </p:tav>
                                        <p:tav tm="100000">
                                          <p:val>
                                            <p:strVal val="#ppt_x"/>
                                          </p:val>
                                        </p:tav>
                                      </p:tavLst>
                                    </p:anim>
                                    <p:anim calcmode="lin" valueType="num">
                                      <p:cBhvr>
                                        <p:cTn id="24" dur="1000" fill="hold"/>
                                        <p:tgtEl>
                                          <p:spTgt spid="4096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1000"/>
                                        <p:tgtEl>
                                          <p:spTgt spid="26"/>
                                        </p:tgtEl>
                                      </p:cBhvr>
                                    </p:animEffect>
                                    <p:anim calcmode="lin" valueType="num">
                                      <p:cBhvr>
                                        <p:cTn id="28" dur="1000" fill="hold"/>
                                        <p:tgtEl>
                                          <p:spTgt spid="26"/>
                                        </p:tgtEl>
                                        <p:attrNameLst>
                                          <p:attrName>ppt_x</p:attrName>
                                        </p:attrNameLst>
                                      </p:cBhvr>
                                      <p:tavLst>
                                        <p:tav tm="0">
                                          <p:val>
                                            <p:strVal val="#ppt_x"/>
                                          </p:val>
                                        </p:tav>
                                        <p:tav tm="100000">
                                          <p:val>
                                            <p:strVal val="#ppt_x"/>
                                          </p:val>
                                        </p:tav>
                                      </p:tavLst>
                                    </p:anim>
                                    <p:anim calcmode="lin" valueType="num">
                                      <p:cBhvr>
                                        <p:cTn id="29" dur="1000" fill="hold"/>
                                        <p:tgtEl>
                                          <p:spTgt spid="2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1000"/>
                                        <p:tgtEl>
                                          <p:spTgt spid="25"/>
                                        </p:tgtEl>
                                      </p:cBhvr>
                                    </p:animEffect>
                                    <p:anim calcmode="lin" valueType="num">
                                      <p:cBhvr>
                                        <p:cTn id="33" dur="1000" fill="hold"/>
                                        <p:tgtEl>
                                          <p:spTgt spid="25"/>
                                        </p:tgtEl>
                                        <p:attrNameLst>
                                          <p:attrName>ppt_x</p:attrName>
                                        </p:attrNameLst>
                                      </p:cBhvr>
                                      <p:tavLst>
                                        <p:tav tm="0">
                                          <p:val>
                                            <p:strVal val="#ppt_x"/>
                                          </p:val>
                                        </p:tav>
                                        <p:tav tm="100000">
                                          <p:val>
                                            <p:strVal val="#ppt_x"/>
                                          </p:val>
                                        </p:tav>
                                      </p:tavLst>
                                    </p:anim>
                                    <p:anim calcmode="lin" valueType="num">
                                      <p:cBhvr>
                                        <p:cTn id="34" dur="1000" fill="hold"/>
                                        <p:tgtEl>
                                          <p:spTgt spid="2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anim calcmode="lin" valueType="num">
                                      <p:cBhvr>
                                        <p:cTn id="45" dur="1000" fill="hold"/>
                                        <p:tgtEl>
                                          <p:spTgt spid="7"/>
                                        </p:tgtEl>
                                        <p:attrNameLst>
                                          <p:attrName>ppt_x</p:attrName>
                                        </p:attrNameLst>
                                      </p:cBhvr>
                                      <p:tavLst>
                                        <p:tav tm="0">
                                          <p:val>
                                            <p:strVal val="#ppt_x"/>
                                          </p:val>
                                        </p:tav>
                                        <p:tav tm="100000">
                                          <p:val>
                                            <p:strVal val="#ppt_x"/>
                                          </p:val>
                                        </p:tav>
                                      </p:tavLst>
                                    </p:anim>
                                    <p:anim calcmode="lin" valueType="num">
                                      <p:cBhvr>
                                        <p:cTn id="46" dur="1000" fill="hold"/>
                                        <p:tgtEl>
                                          <p:spTgt spid="7"/>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92514"/>
                                        </p:tgtEl>
                                        <p:attrNameLst>
                                          <p:attrName>style.visibility</p:attrName>
                                        </p:attrNameLst>
                                      </p:cBhvr>
                                      <p:to>
                                        <p:strVal val="visible"/>
                                      </p:to>
                                    </p:set>
                                    <p:animEffect transition="in" filter="fade">
                                      <p:cBhvr>
                                        <p:cTn id="54" dur="1000"/>
                                        <p:tgtEl>
                                          <p:spTgt spid="192514"/>
                                        </p:tgtEl>
                                      </p:cBhvr>
                                    </p:animEffect>
                                    <p:anim calcmode="lin" valueType="num">
                                      <p:cBhvr>
                                        <p:cTn id="55" dur="1000" fill="hold"/>
                                        <p:tgtEl>
                                          <p:spTgt spid="192514"/>
                                        </p:tgtEl>
                                        <p:attrNameLst>
                                          <p:attrName>ppt_x</p:attrName>
                                        </p:attrNameLst>
                                      </p:cBhvr>
                                      <p:tavLst>
                                        <p:tav tm="0">
                                          <p:val>
                                            <p:strVal val="#ppt_x"/>
                                          </p:val>
                                        </p:tav>
                                        <p:tav tm="100000">
                                          <p:val>
                                            <p:strVal val="#ppt_x"/>
                                          </p:val>
                                        </p:tav>
                                      </p:tavLst>
                                    </p:anim>
                                    <p:anim calcmode="lin" valueType="num">
                                      <p:cBhvr>
                                        <p:cTn id="56" dur="1000" fill="hold"/>
                                        <p:tgtEl>
                                          <p:spTgt spid="192514"/>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40968"/>
                                        </p:tgtEl>
                                        <p:attrNameLst>
                                          <p:attrName>style.visibility</p:attrName>
                                        </p:attrNameLst>
                                      </p:cBhvr>
                                      <p:to>
                                        <p:strVal val="visible"/>
                                      </p:to>
                                    </p:set>
                                    <p:animEffect transition="in" filter="fade">
                                      <p:cBhvr>
                                        <p:cTn id="59" dur="1000"/>
                                        <p:tgtEl>
                                          <p:spTgt spid="40968"/>
                                        </p:tgtEl>
                                      </p:cBhvr>
                                    </p:animEffect>
                                    <p:anim calcmode="lin" valueType="num">
                                      <p:cBhvr>
                                        <p:cTn id="60" dur="1000" fill="hold"/>
                                        <p:tgtEl>
                                          <p:spTgt spid="40968"/>
                                        </p:tgtEl>
                                        <p:attrNameLst>
                                          <p:attrName>ppt_x</p:attrName>
                                        </p:attrNameLst>
                                      </p:cBhvr>
                                      <p:tavLst>
                                        <p:tav tm="0">
                                          <p:val>
                                            <p:strVal val="#ppt_x"/>
                                          </p:val>
                                        </p:tav>
                                        <p:tav tm="100000">
                                          <p:val>
                                            <p:strVal val="#ppt_x"/>
                                          </p:val>
                                        </p:tav>
                                      </p:tavLst>
                                    </p:anim>
                                    <p:anim calcmode="lin" valueType="num">
                                      <p:cBhvr>
                                        <p:cTn id="61" dur="1000" fill="hold"/>
                                        <p:tgtEl>
                                          <p:spTgt spid="4096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40967"/>
                                        </p:tgtEl>
                                        <p:attrNameLst>
                                          <p:attrName>style.visibility</p:attrName>
                                        </p:attrNameLst>
                                      </p:cBhvr>
                                      <p:to>
                                        <p:strVal val="visible"/>
                                      </p:to>
                                    </p:set>
                                    <p:animEffect transition="in" filter="fade">
                                      <p:cBhvr>
                                        <p:cTn id="64" dur="1000"/>
                                        <p:tgtEl>
                                          <p:spTgt spid="40967"/>
                                        </p:tgtEl>
                                      </p:cBhvr>
                                    </p:animEffect>
                                    <p:anim calcmode="lin" valueType="num">
                                      <p:cBhvr>
                                        <p:cTn id="65" dur="1000" fill="hold"/>
                                        <p:tgtEl>
                                          <p:spTgt spid="40967"/>
                                        </p:tgtEl>
                                        <p:attrNameLst>
                                          <p:attrName>ppt_x</p:attrName>
                                        </p:attrNameLst>
                                      </p:cBhvr>
                                      <p:tavLst>
                                        <p:tav tm="0">
                                          <p:val>
                                            <p:strVal val="#ppt_x"/>
                                          </p:val>
                                        </p:tav>
                                        <p:tav tm="100000">
                                          <p:val>
                                            <p:strVal val="#ppt_x"/>
                                          </p:val>
                                        </p:tav>
                                      </p:tavLst>
                                    </p:anim>
                                    <p:anim calcmode="lin" valueType="num">
                                      <p:cBhvr>
                                        <p:cTn id="66" dur="1000" fill="hold"/>
                                        <p:tgtEl>
                                          <p:spTgt spid="40967"/>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40966"/>
                                        </p:tgtEl>
                                        <p:attrNameLst>
                                          <p:attrName>style.visibility</p:attrName>
                                        </p:attrNameLst>
                                      </p:cBhvr>
                                      <p:to>
                                        <p:strVal val="visible"/>
                                      </p:to>
                                    </p:set>
                                    <p:animEffect transition="in" filter="fade">
                                      <p:cBhvr>
                                        <p:cTn id="69" dur="1000"/>
                                        <p:tgtEl>
                                          <p:spTgt spid="40966"/>
                                        </p:tgtEl>
                                      </p:cBhvr>
                                    </p:animEffect>
                                    <p:anim calcmode="lin" valueType="num">
                                      <p:cBhvr>
                                        <p:cTn id="70" dur="1000" fill="hold"/>
                                        <p:tgtEl>
                                          <p:spTgt spid="40966"/>
                                        </p:tgtEl>
                                        <p:attrNameLst>
                                          <p:attrName>ppt_x</p:attrName>
                                        </p:attrNameLst>
                                      </p:cBhvr>
                                      <p:tavLst>
                                        <p:tav tm="0">
                                          <p:val>
                                            <p:strVal val="#ppt_x"/>
                                          </p:val>
                                        </p:tav>
                                        <p:tav tm="100000">
                                          <p:val>
                                            <p:strVal val="#ppt_x"/>
                                          </p:val>
                                        </p:tav>
                                      </p:tavLst>
                                    </p:anim>
                                    <p:anim calcmode="lin" valueType="num">
                                      <p:cBhvr>
                                        <p:cTn id="71" dur="1000" fill="hold"/>
                                        <p:tgtEl>
                                          <p:spTgt spid="40966"/>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1000"/>
                                        <p:tgtEl>
                                          <p:spTgt spid="23"/>
                                        </p:tgtEl>
                                      </p:cBhvr>
                                    </p:animEffect>
                                    <p:anim calcmode="lin" valueType="num">
                                      <p:cBhvr>
                                        <p:cTn id="75" dur="1000" fill="hold"/>
                                        <p:tgtEl>
                                          <p:spTgt spid="23"/>
                                        </p:tgtEl>
                                        <p:attrNameLst>
                                          <p:attrName>ppt_x</p:attrName>
                                        </p:attrNameLst>
                                      </p:cBhvr>
                                      <p:tavLst>
                                        <p:tav tm="0">
                                          <p:val>
                                            <p:strVal val="#ppt_x"/>
                                          </p:val>
                                        </p:tav>
                                        <p:tav tm="100000">
                                          <p:val>
                                            <p:strVal val="#ppt_x"/>
                                          </p:val>
                                        </p:tav>
                                      </p:tavLst>
                                    </p:anim>
                                    <p:anim calcmode="lin" valueType="num">
                                      <p:cBhvr>
                                        <p:cTn id="76" dur="1000" fill="hold"/>
                                        <p:tgtEl>
                                          <p:spTgt spid="23"/>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1000"/>
                                        <p:tgtEl>
                                          <p:spTgt spid="24"/>
                                        </p:tgtEl>
                                      </p:cBhvr>
                                    </p:animEffect>
                                    <p:anim calcmode="lin" valueType="num">
                                      <p:cBhvr>
                                        <p:cTn id="80" dur="1000" fill="hold"/>
                                        <p:tgtEl>
                                          <p:spTgt spid="24"/>
                                        </p:tgtEl>
                                        <p:attrNameLst>
                                          <p:attrName>ppt_x</p:attrName>
                                        </p:attrNameLst>
                                      </p:cBhvr>
                                      <p:tavLst>
                                        <p:tav tm="0">
                                          <p:val>
                                            <p:strVal val="#ppt_x"/>
                                          </p:val>
                                        </p:tav>
                                        <p:tav tm="100000">
                                          <p:val>
                                            <p:strVal val="#ppt_x"/>
                                          </p:val>
                                        </p:tav>
                                      </p:tavLst>
                                    </p:anim>
                                    <p:anim calcmode="lin" valueType="num">
                                      <p:cBhvr>
                                        <p:cTn id="81" dur="1000" fill="hold"/>
                                        <p:tgtEl>
                                          <p:spTgt spid="24"/>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fade">
                                      <p:cBhvr>
                                        <p:cTn id="84" dur="1000"/>
                                        <p:tgtEl>
                                          <p:spTgt spid="21"/>
                                        </p:tgtEl>
                                      </p:cBhvr>
                                    </p:animEffect>
                                    <p:anim calcmode="lin" valueType="num">
                                      <p:cBhvr>
                                        <p:cTn id="85" dur="1000" fill="hold"/>
                                        <p:tgtEl>
                                          <p:spTgt spid="21"/>
                                        </p:tgtEl>
                                        <p:attrNameLst>
                                          <p:attrName>ppt_x</p:attrName>
                                        </p:attrNameLst>
                                      </p:cBhvr>
                                      <p:tavLst>
                                        <p:tav tm="0">
                                          <p:val>
                                            <p:strVal val="#ppt_x"/>
                                          </p:val>
                                        </p:tav>
                                        <p:tav tm="100000">
                                          <p:val>
                                            <p:strVal val="#ppt_x"/>
                                          </p:val>
                                        </p:tav>
                                      </p:tavLst>
                                    </p:anim>
                                    <p:anim calcmode="lin" valueType="num">
                                      <p:cBhvr>
                                        <p:cTn id="86" dur="1000" fill="hold"/>
                                        <p:tgtEl>
                                          <p:spTgt spid="21"/>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4"/>
                                        </p:tgtEl>
                                        <p:attrNameLst>
                                          <p:attrName>style.visibility</p:attrName>
                                        </p:attrNameLst>
                                      </p:cBhvr>
                                      <p:to>
                                        <p:strVal val="visible"/>
                                      </p:to>
                                    </p:set>
                                    <p:animEffect transition="in" filter="fade">
                                      <p:cBhvr>
                                        <p:cTn id="89" dur="1000"/>
                                        <p:tgtEl>
                                          <p:spTgt spid="4"/>
                                        </p:tgtEl>
                                      </p:cBhvr>
                                    </p:animEffect>
                                    <p:anim calcmode="lin" valueType="num">
                                      <p:cBhvr>
                                        <p:cTn id="90" dur="1000" fill="hold"/>
                                        <p:tgtEl>
                                          <p:spTgt spid="4"/>
                                        </p:tgtEl>
                                        <p:attrNameLst>
                                          <p:attrName>ppt_x</p:attrName>
                                        </p:attrNameLst>
                                      </p:cBhvr>
                                      <p:tavLst>
                                        <p:tav tm="0">
                                          <p:val>
                                            <p:strVal val="#ppt_x"/>
                                          </p:val>
                                        </p:tav>
                                        <p:tav tm="100000">
                                          <p:val>
                                            <p:strVal val="#ppt_x"/>
                                          </p:val>
                                        </p:tav>
                                      </p:tavLst>
                                    </p:anim>
                                    <p:anim calcmode="lin" valueType="num">
                                      <p:cBhvr>
                                        <p:cTn id="9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p:bldP spid="40966" grpId="0"/>
      <p:bldP spid="40967" grpId="0"/>
      <p:bldP spid="40968" grpId="0"/>
      <p:bldP spid="4096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96907" y="2032533"/>
            <a:ext cx="3456000" cy="3456000"/>
          </a:xfrm>
          <a:prstGeom prst="ellipse">
            <a:avLst/>
          </a:prstGeom>
          <a:ln>
            <a:solidFill>
              <a:schemeClr val="accent1"/>
            </a:solidFill>
          </a:ln>
        </p:spPr>
      </p:pic>
      <p:sp>
        <p:nvSpPr>
          <p:cNvPr id="8" name="Oval 7"/>
          <p:cNvSpPr/>
          <p:nvPr/>
        </p:nvSpPr>
        <p:spPr>
          <a:xfrm>
            <a:off x="7880826" y="1916832"/>
            <a:ext cx="3687782" cy="3687782"/>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3" name="Title 2"/>
          <p:cNvSpPr>
            <a:spLocks noGrp="1"/>
          </p:cNvSpPr>
          <p:nvPr>
            <p:ph type="title"/>
          </p:nvPr>
        </p:nvSpPr>
        <p:spPr>
          <a:xfrm>
            <a:off x="624418" y="677466"/>
            <a:ext cx="9311517" cy="735310"/>
          </a:xfrm>
        </p:spPr>
        <p:txBody>
          <a:bodyPr/>
          <a:lstStyle/>
          <a:p>
            <a:r>
              <a:rPr lang="en-GB" sz="2540" dirty="0" err="1"/>
              <a:t>Sensores</a:t>
            </a:r>
            <a:r>
              <a:rPr lang="en-GB" sz="2540" dirty="0"/>
              <a:t> de </a:t>
            </a:r>
            <a:r>
              <a:rPr lang="en-GB" sz="2540" dirty="0" err="1"/>
              <a:t>pressão</a:t>
            </a:r>
            <a:r>
              <a:rPr lang="en-GB" sz="2540" dirty="0"/>
              <a:t> (</a:t>
            </a:r>
            <a:r>
              <a:rPr lang="en-GB" sz="2540" dirty="0" err="1"/>
              <a:t>ar</a:t>
            </a:r>
            <a:r>
              <a:rPr lang="en-GB" sz="2540" dirty="0"/>
              <a:t>)</a:t>
            </a:r>
            <a:br>
              <a:rPr lang="en-GB" sz="2540" dirty="0"/>
            </a:br>
            <a:r>
              <a:rPr lang="en-GB" sz="2180" b="0" dirty="0" err="1"/>
              <a:t>Recursos</a:t>
            </a:r>
            <a:br>
              <a:rPr lang="en-GB" dirty="0"/>
            </a:br>
            <a:endParaRPr lang="en-GB" dirty="0"/>
          </a:p>
        </p:txBody>
      </p:sp>
      <p:sp>
        <p:nvSpPr>
          <p:cNvPr id="108" name="Rectangle 107"/>
          <p:cNvSpPr/>
          <p:nvPr/>
        </p:nvSpPr>
        <p:spPr>
          <a:xfrm>
            <a:off x="1768092" y="2318371"/>
            <a:ext cx="5192004" cy="1205727"/>
          </a:xfrm>
          <a:prstGeom prst="rect">
            <a:avLst/>
          </a:prstGeom>
        </p:spPr>
        <p:txBody>
          <a:bodyPr wrap="square" lIns="144000" tIns="0" rIns="0" bIns="0">
            <a:noAutofit/>
          </a:bodyPr>
          <a:lstStyle/>
          <a:p>
            <a:pPr lvl="0"/>
            <a:r>
              <a:rPr lang="pt-BR" sz="1500" dirty="0">
                <a:solidFill>
                  <a:srgbClr val="787878"/>
                </a:solidFill>
                <a:latin typeface="Arial"/>
                <a:cs typeface="Arial"/>
              </a:rPr>
              <a:t>Oito faixas de pressão selecionáveis em campo.</a:t>
            </a:r>
          </a:p>
          <a:p>
            <a:pPr lvl="0"/>
            <a:r>
              <a:rPr lang="pt-BR" sz="1500" dirty="0">
                <a:solidFill>
                  <a:srgbClr val="787878"/>
                </a:solidFill>
                <a:latin typeface="Arial"/>
                <a:cs typeface="Arial"/>
              </a:rPr>
              <a:t>Equações de vazão de ar direta pré-programadas.</a:t>
            </a:r>
          </a:p>
          <a:p>
            <a:pPr lvl="0"/>
            <a:r>
              <a:rPr lang="pt-BR" sz="1500" dirty="0">
                <a:solidFill>
                  <a:srgbClr val="787878"/>
                </a:solidFill>
                <a:latin typeface="Arial"/>
                <a:cs typeface="Arial"/>
              </a:rPr>
              <a:t>Estabilidade de ponto zero e alta precisão.</a:t>
            </a:r>
          </a:p>
          <a:p>
            <a:pPr lvl="0"/>
            <a:r>
              <a:rPr lang="pt-BR" sz="1500" dirty="0">
                <a:solidFill>
                  <a:srgbClr val="787878"/>
                </a:solidFill>
                <a:latin typeface="Arial"/>
                <a:cs typeface="Arial"/>
              </a:rPr>
              <a:t>Calibração automática verdadeira opcional ou calibração manual,</a:t>
            </a:r>
          </a:p>
          <a:p>
            <a:pPr lvl="0"/>
            <a:r>
              <a:rPr lang="pt-BR" sz="1500" dirty="0">
                <a:solidFill>
                  <a:srgbClr val="787878"/>
                </a:solidFill>
                <a:latin typeface="Arial"/>
                <a:cs typeface="Arial"/>
              </a:rPr>
              <a:t>Comunicação </a:t>
            </a:r>
            <a:r>
              <a:rPr lang="pt-BR" sz="1500" dirty="0" err="1">
                <a:solidFill>
                  <a:srgbClr val="787878"/>
                </a:solidFill>
                <a:latin typeface="Arial"/>
                <a:cs typeface="Arial"/>
              </a:rPr>
              <a:t>ModBus</a:t>
            </a:r>
            <a:r>
              <a:rPr lang="pt-BR" sz="1500" dirty="0">
                <a:solidFill>
                  <a:srgbClr val="787878"/>
                </a:solidFill>
                <a:latin typeface="Arial"/>
                <a:cs typeface="Arial"/>
              </a:rPr>
              <a:t> e display LCD.</a:t>
            </a:r>
            <a:r>
              <a:rPr lang="en-US" sz="1500" dirty="0">
                <a:solidFill>
                  <a:srgbClr val="787878"/>
                </a:solidFill>
                <a:latin typeface="Arial"/>
                <a:cs typeface="Arial"/>
              </a:rPr>
              <a:t>.</a:t>
            </a:r>
          </a:p>
        </p:txBody>
      </p:sp>
      <p:sp>
        <p:nvSpPr>
          <p:cNvPr id="109" name="Rectangle 108"/>
          <p:cNvSpPr/>
          <p:nvPr/>
        </p:nvSpPr>
        <p:spPr>
          <a:xfrm>
            <a:off x="1768093" y="4600209"/>
            <a:ext cx="3591863" cy="452625"/>
          </a:xfrm>
          <a:prstGeom prst="rect">
            <a:avLst/>
          </a:prstGeom>
        </p:spPr>
        <p:txBody>
          <a:bodyPr wrap="none" lIns="144000" tIns="0" rIns="0" bIns="0">
            <a:noAutofit/>
          </a:bodyPr>
          <a:lstStyle/>
          <a:p>
            <a:r>
              <a:rPr lang="pt-BR" sz="1500" dirty="0">
                <a:solidFill>
                  <a:srgbClr val="787878"/>
                </a:solidFill>
                <a:latin typeface="Arial"/>
                <a:cs typeface="Arial"/>
              </a:rPr>
              <a:t>Ponto de comutação ajustável em campo</a:t>
            </a:r>
            <a:r>
              <a:rPr lang="pt-BR" sz="1200" dirty="0">
                <a:latin typeface="Arial" panose="020B0604020202020204" pitchFamily="34" charset="0"/>
                <a:cs typeface="Arial" panose="020B0604020202020204" pitchFamily="34" charset="0"/>
              </a:rPr>
              <a:t>.</a:t>
            </a:r>
          </a:p>
        </p:txBody>
      </p:sp>
      <p:grpSp>
        <p:nvGrpSpPr>
          <p:cNvPr id="2" name="Group 1"/>
          <p:cNvGrpSpPr/>
          <p:nvPr/>
        </p:nvGrpSpPr>
        <p:grpSpPr>
          <a:xfrm>
            <a:off x="6590720" y="3631871"/>
            <a:ext cx="1874190" cy="1874190"/>
            <a:chOff x="6629912" y="3307302"/>
            <a:chExt cx="1874190" cy="1874190"/>
          </a:xfrm>
        </p:grpSpPr>
        <p:sp>
          <p:nvSpPr>
            <p:cNvPr id="12" name="Oval 11"/>
            <p:cNvSpPr/>
            <p:nvPr/>
          </p:nvSpPr>
          <p:spPr>
            <a:xfrm>
              <a:off x="6629912" y="3307302"/>
              <a:ext cx="1874190" cy="1874190"/>
            </a:xfrm>
            <a:prstGeom prst="ellipse">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pic>
          <p:nvPicPr>
            <p:cNvPr id="6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4341" b="-14601"/>
            <a:stretch/>
          </p:blipFill>
          <p:spPr bwMode="auto">
            <a:xfrm>
              <a:off x="6751964" y="3427364"/>
              <a:ext cx="1630087" cy="1634067"/>
            </a:xfrm>
            <a:prstGeom prst="ellipse">
              <a:avLst/>
            </a:prstGeom>
            <a:solidFill>
              <a:schemeClr val="bg1"/>
            </a:solidFill>
            <a:ln>
              <a:solidFill>
                <a:schemeClr val="accent1"/>
              </a:solidFill>
            </a:ln>
          </p:spPr>
        </p:pic>
      </p:grpSp>
      <p:grpSp>
        <p:nvGrpSpPr>
          <p:cNvPr id="84" name="Group 83"/>
          <p:cNvGrpSpPr/>
          <p:nvPr/>
        </p:nvGrpSpPr>
        <p:grpSpPr>
          <a:xfrm>
            <a:off x="623392" y="4063888"/>
            <a:ext cx="1093304" cy="1093304"/>
            <a:chOff x="1247834" y="2245907"/>
            <a:chExt cx="792000" cy="792000"/>
          </a:xfrm>
          <a:solidFill>
            <a:schemeClr val="bg1"/>
          </a:solidFill>
        </p:grpSpPr>
        <p:sp>
          <p:nvSpPr>
            <p:cNvPr id="65" name="Oval 64"/>
            <p:cNvSpPr>
              <a:spLocks noChangeAspect="1"/>
            </p:cNvSpPr>
            <p:nvPr/>
          </p:nvSpPr>
          <p:spPr>
            <a:xfrm>
              <a:off x="1247834" y="2245907"/>
              <a:ext cx="792000" cy="792000"/>
            </a:xfrm>
            <a:prstGeom prst="ellipse">
              <a:avLst/>
            </a:prstGeom>
            <a:grp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grpSp>
          <p:nvGrpSpPr>
            <p:cNvPr id="6" name="Group 4"/>
            <p:cNvGrpSpPr>
              <a:grpSpLocks noChangeAspect="1"/>
            </p:cNvGrpSpPr>
            <p:nvPr/>
          </p:nvGrpSpPr>
          <p:grpSpPr bwMode="auto">
            <a:xfrm>
              <a:off x="1445834" y="2477675"/>
              <a:ext cx="396000" cy="328465"/>
              <a:chOff x="3777" y="2107"/>
              <a:chExt cx="129" cy="107"/>
            </a:xfrm>
            <a:grpFill/>
          </p:grpSpPr>
          <p:sp>
            <p:nvSpPr>
              <p:cNvPr id="9" name="Freeform 5"/>
              <p:cNvSpPr>
                <a:spLocks/>
              </p:cNvSpPr>
              <p:nvPr/>
            </p:nvSpPr>
            <p:spPr bwMode="auto">
              <a:xfrm>
                <a:off x="3889" y="2107"/>
                <a:ext cx="17" cy="17"/>
              </a:xfrm>
              <a:custGeom>
                <a:avLst/>
                <a:gdLst>
                  <a:gd name="T0" fmla="*/ 17 w 17"/>
                  <a:gd name="T1" fmla="*/ 17 h 17"/>
                  <a:gd name="T2" fmla="*/ 17 w 17"/>
                  <a:gd name="T3" fmla="*/ 0 h 17"/>
                  <a:gd name="T4" fmla="*/ 0 w 17"/>
                  <a:gd name="T5" fmla="*/ 0 h 17"/>
                </a:gdLst>
                <a:ahLst/>
                <a:cxnLst>
                  <a:cxn ang="0">
                    <a:pos x="T0" y="T1"/>
                  </a:cxn>
                  <a:cxn ang="0">
                    <a:pos x="T2" y="T3"/>
                  </a:cxn>
                  <a:cxn ang="0">
                    <a:pos x="T4" y="T5"/>
                  </a:cxn>
                </a:cxnLst>
                <a:rect l="0" t="0" r="r" b="b"/>
                <a:pathLst>
                  <a:path w="17" h="17">
                    <a:moveTo>
                      <a:pt x="17" y="17"/>
                    </a:moveTo>
                    <a:lnTo>
                      <a:pt x="17" y="0"/>
                    </a:lnTo>
                    <a:lnTo>
                      <a:pt x="0" y="0"/>
                    </a:ln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28" name="Freeform 6"/>
              <p:cNvSpPr>
                <a:spLocks/>
              </p:cNvSpPr>
              <p:nvPr/>
            </p:nvSpPr>
            <p:spPr bwMode="auto">
              <a:xfrm>
                <a:off x="3889" y="2197"/>
                <a:ext cx="17" cy="17"/>
              </a:xfrm>
              <a:custGeom>
                <a:avLst/>
                <a:gdLst>
                  <a:gd name="T0" fmla="*/ 17 w 17"/>
                  <a:gd name="T1" fmla="*/ 0 h 17"/>
                  <a:gd name="T2" fmla="*/ 17 w 17"/>
                  <a:gd name="T3" fmla="*/ 17 h 17"/>
                  <a:gd name="T4" fmla="*/ 0 w 17"/>
                  <a:gd name="T5" fmla="*/ 17 h 17"/>
                </a:gdLst>
                <a:ahLst/>
                <a:cxnLst>
                  <a:cxn ang="0">
                    <a:pos x="T0" y="T1"/>
                  </a:cxn>
                  <a:cxn ang="0">
                    <a:pos x="T2" y="T3"/>
                  </a:cxn>
                  <a:cxn ang="0">
                    <a:pos x="T4" y="T5"/>
                  </a:cxn>
                </a:cxnLst>
                <a:rect l="0" t="0" r="r" b="b"/>
                <a:pathLst>
                  <a:path w="17" h="17">
                    <a:moveTo>
                      <a:pt x="17" y="0"/>
                    </a:moveTo>
                    <a:lnTo>
                      <a:pt x="17" y="17"/>
                    </a:lnTo>
                    <a:lnTo>
                      <a:pt x="0" y="17"/>
                    </a:ln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30" name="Freeform 7"/>
              <p:cNvSpPr>
                <a:spLocks/>
              </p:cNvSpPr>
              <p:nvPr/>
            </p:nvSpPr>
            <p:spPr bwMode="auto">
              <a:xfrm>
                <a:off x="3777" y="2107"/>
                <a:ext cx="17" cy="17"/>
              </a:xfrm>
              <a:custGeom>
                <a:avLst/>
                <a:gdLst>
                  <a:gd name="T0" fmla="*/ 0 w 17"/>
                  <a:gd name="T1" fmla="*/ 17 h 17"/>
                  <a:gd name="T2" fmla="*/ 0 w 17"/>
                  <a:gd name="T3" fmla="*/ 0 h 17"/>
                  <a:gd name="T4" fmla="*/ 17 w 17"/>
                  <a:gd name="T5" fmla="*/ 0 h 17"/>
                </a:gdLst>
                <a:ahLst/>
                <a:cxnLst>
                  <a:cxn ang="0">
                    <a:pos x="T0" y="T1"/>
                  </a:cxn>
                  <a:cxn ang="0">
                    <a:pos x="T2" y="T3"/>
                  </a:cxn>
                  <a:cxn ang="0">
                    <a:pos x="T4" y="T5"/>
                  </a:cxn>
                </a:cxnLst>
                <a:rect l="0" t="0" r="r" b="b"/>
                <a:pathLst>
                  <a:path w="17" h="17">
                    <a:moveTo>
                      <a:pt x="0" y="17"/>
                    </a:moveTo>
                    <a:lnTo>
                      <a:pt x="0" y="0"/>
                    </a:lnTo>
                    <a:lnTo>
                      <a:pt x="17" y="0"/>
                    </a:ln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35" name="Freeform 8"/>
              <p:cNvSpPr>
                <a:spLocks/>
              </p:cNvSpPr>
              <p:nvPr/>
            </p:nvSpPr>
            <p:spPr bwMode="auto">
              <a:xfrm>
                <a:off x="3777" y="2197"/>
                <a:ext cx="17" cy="17"/>
              </a:xfrm>
              <a:custGeom>
                <a:avLst/>
                <a:gdLst>
                  <a:gd name="T0" fmla="*/ 0 w 17"/>
                  <a:gd name="T1" fmla="*/ 0 h 17"/>
                  <a:gd name="T2" fmla="*/ 0 w 17"/>
                  <a:gd name="T3" fmla="*/ 17 h 17"/>
                  <a:gd name="T4" fmla="*/ 17 w 17"/>
                  <a:gd name="T5" fmla="*/ 17 h 17"/>
                </a:gdLst>
                <a:ahLst/>
                <a:cxnLst>
                  <a:cxn ang="0">
                    <a:pos x="T0" y="T1"/>
                  </a:cxn>
                  <a:cxn ang="0">
                    <a:pos x="T2" y="T3"/>
                  </a:cxn>
                  <a:cxn ang="0">
                    <a:pos x="T4" y="T5"/>
                  </a:cxn>
                </a:cxnLst>
                <a:rect l="0" t="0" r="r" b="b"/>
                <a:pathLst>
                  <a:path w="17" h="17">
                    <a:moveTo>
                      <a:pt x="0" y="0"/>
                    </a:moveTo>
                    <a:lnTo>
                      <a:pt x="0" y="17"/>
                    </a:lnTo>
                    <a:lnTo>
                      <a:pt x="17" y="17"/>
                    </a:ln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37" name="Freeform 9"/>
              <p:cNvSpPr>
                <a:spLocks/>
              </p:cNvSpPr>
              <p:nvPr/>
            </p:nvSpPr>
            <p:spPr bwMode="auto">
              <a:xfrm>
                <a:off x="3818" y="2120"/>
                <a:ext cx="46" cy="82"/>
              </a:xfrm>
              <a:custGeom>
                <a:avLst/>
                <a:gdLst>
                  <a:gd name="T0" fmla="*/ 30 w 33"/>
                  <a:gd name="T1" fmla="*/ 12 h 58"/>
                  <a:gd name="T2" fmla="*/ 17 w 33"/>
                  <a:gd name="T3" fmla="*/ 0 h 58"/>
                  <a:gd name="T4" fmla="*/ 4 w 33"/>
                  <a:gd name="T5" fmla="*/ 11 h 58"/>
                  <a:gd name="T6" fmla="*/ 33 w 33"/>
                  <a:gd name="T7" fmla="*/ 45 h 58"/>
                  <a:gd name="T8" fmla="*/ 17 w 33"/>
                  <a:gd name="T9" fmla="*/ 58 h 58"/>
                  <a:gd name="T10" fmla="*/ 1 w 33"/>
                  <a:gd name="T11" fmla="*/ 44 h 58"/>
                </a:gdLst>
                <a:ahLst/>
                <a:cxnLst>
                  <a:cxn ang="0">
                    <a:pos x="T0" y="T1"/>
                  </a:cxn>
                  <a:cxn ang="0">
                    <a:pos x="T2" y="T3"/>
                  </a:cxn>
                  <a:cxn ang="0">
                    <a:pos x="T4" y="T5"/>
                  </a:cxn>
                  <a:cxn ang="0">
                    <a:pos x="T6" y="T7"/>
                  </a:cxn>
                  <a:cxn ang="0">
                    <a:pos x="T8" y="T9"/>
                  </a:cxn>
                  <a:cxn ang="0">
                    <a:pos x="T10" y="T11"/>
                  </a:cxn>
                </a:cxnLst>
                <a:rect l="0" t="0" r="r" b="b"/>
                <a:pathLst>
                  <a:path w="33" h="58">
                    <a:moveTo>
                      <a:pt x="30" y="12"/>
                    </a:moveTo>
                    <a:cubicBezTo>
                      <a:pt x="30" y="8"/>
                      <a:pt x="31" y="0"/>
                      <a:pt x="17" y="0"/>
                    </a:cubicBezTo>
                    <a:cubicBezTo>
                      <a:pt x="10" y="0"/>
                      <a:pt x="4" y="3"/>
                      <a:pt x="4" y="11"/>
                    </a:cubicBezTo>
                    <a:cubicBezTo>
                      <a:pt x="4" y="26"/>
                      <a:pt x="33" y="28"/>
                      <a:pt x="33" y="45"/>
                    </a:cubicBezTo>
                    <a:cubicBezTo>
                      <a:pt x="33" y="54"/>
                      <a:pt x="26" y="58"/>
                      <a:pt x="17" y="58"/>
                    </a:cubicBezTo>
                    <a:cubicBezTo>
                      <a:pt x="6" y="58"/>
                      <a:pt x="0" y="53"/>
                      <a:pt x="1" y="44"/>
                    </a:cubicBezTo>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grpSp>
      </p:grpSp>
      <p:grpSp>
        <p:nvGrpSpPr>
          <p:cNvPr id="83" name="Group 82"/>
          <p:cNvGrpSpPr/>
          <p:nvPr/>
        </p:nvGrpSpPr>
        <p:grpSpPr>
          <a:xfrm>
            <a:off x="623392" y="1915451"/>
            <a:ext cx="1093304" cy="1093304"/>
            <a:chOff x="592193" y="1628676"/>
            <a:chExt cx="648000" cy="648000"/>
          </a:xfrm>
          <a:solidFill>
            <a:schemeClr val="bg1"/>
          </a:solidFill>
        </p:grpSpPr>
        <p:sp>
          <p:nvSpPr>
            <p:cNvPr id="57" name="Oval 56"/>
            <p:cNvSpPr>
              <a:spLocks noChangeAspect="1"/>
            </p:cNvSpPr>
            <p:nvPr/>
          </p:nvSpPr>
          <p:spPr>
            <a:xfrm>
              <a:off x="592193" y="1628676"/>
              <a:ext cx="648000" cy="648000"/>
            </a:xfrm>
            <a:prstGeom prst="ellipse">
              <a:avLst/>
            </a:prstGeom>
            <a:grp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grpSp>
          <p:nvGrpSpPr>
            <p:cNvPr id="52" name="Group 17"/>
            <p:cNvGrpSpPr>
              <a:grpSpLocks noChangeAspect="1"/>
            </p:cNvGrpSpPr>
            <p:nvPr/>
          </p:nvGrpSpPr>
          <p:grpSpPr bwMode="auto">
            <a:xfrm>
              <a:off x="754193" y="1790676"/>
              <a:ext cx="324000" cy="324000"/>
              <a:chOff x="3777" y="2097"/>
              <a:chExt cx="129" cy="129"/>
            </a:xfrm>
            <a:grpFill/>
          </p:grpSpPr>
          <p:sp>
            <p:nvSpPr>
              <p:cNvPr id="54" name="Oval 18"/>
              <p:cNvSpPr>
                <a:spLocks noChangeArrowheads="1"/>
              </p:cNvSpPr>
              <p:nvPr/>
            </p:nvSpPr>
            <p:spPr bwMode="auto">
              <a:xfrm>
                <a:off x="3777" y="2097"/>
                <a:ext cx="129" cy="129"/>
              </a:xfrm>
              <a:prstGeom prst="ellips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55" name="Freeform 19"/>
              <p:cNvSpPr>
                <a:spLocks/>
              </p:cNvSpPr>
              <p:nvPr/>
            </p:nvSpPr>
            <p:spPr bwMode="auto">
              <a:xfrm>
                <a:off x="3832" y="2152"/>
                <a:ext cx="19" cy="19"/>
              </a:xfrm>
              <a:custGeom>
                <a:avLst/>
                <a:gdLst>
                  <a:gd name="T0" fmla="*/ 13 w 14"/>
                  <a:gd name="T1" fmla="*/ 9 h 14"/>
                  <a:gd name="T2" fmla="*/ 5 w 14"/>
                  <a:gd name="T3" fmla="*/ 13 h 14"/>
                  <a:gd name="T4" fmla="*/ 1 w 14"/>
                  <a:gd name="T5" fmla="*/ 5 h 14"/>
                  <a:gd name="T6" fmla="*/ 9 w 14"/>
                  <a:gd name="T7" fmla="*/ 1 h 14"/>
                  <a:gd name="T8" fmla="*/ 13 w 14"/>
                  <a:gd name="T9" fmla="*/ 9 h 14"/>
                </a:gdLst>
                <a:ahLst/>
                <a:cxnLst>
                  <a:cxn ang="0">
                    <a:pos x="T0" y="T1"/>
                  </a:cxn>
                  <a:cxn ang="0">
                    <a:pos x="T2" y="T3"/>
                  </a:cxn>
                  <a:cxn ang="0">
                    <a:pos x="T4" y="T5"/>
                  </a:cxn>
                  <a:cxn ang="0">
                    <a:pos x="T6" y="T7"/>
                  </a:cxn>
                  <a:cxn ang="0">
                    <a:pos x="T8" y="T9"/>
                  </a:cxn>
                </a:cxnLst>
                <a:rect l="0" t="0" r="r" b="b"/>
                <a:pathLst>
                  <a:path w="14" h="14">
                    <a:moveTo>
                      <a:pt x="13" y="9"/>
                    </a:moveTo>
                    <a:cubicBezTo>
                      <a:pt x="12" y="12"/>
                      <a:pt x="8" y="14"/>
                      <a:pt x="5" y="13"/>
                    </a:cubicBezTo>
                    <a:cubicBezTo>
                      <a:pt x="2" y="12"/>
                      <a:pt x="0" y="8"/>
                      <a:pt x="1" y="5"/>
                    </a:cubicBezTo>
                    <a:cubicBezTo>
                      <a:pt x="2" y="2"/>
                      <a:pt x="6" y="0"/>
                      <a:pt x="9" y="1"/>
                    </a:cubicBezTo>
                    <a:cubicBezTo>
                      <a:pt x="12" y="2"/>
                      <a:pt x="14" y="6"/>
                      <a:pt x="13" y="9"/>
                    </a:cubicBezTo>
                    <a:close/>
                  </a:path>
                </a:pathLst>
              </a:cu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56" name="Line 20"/>
              <p:cNvSpPr>
                <a:spLocks noChangeShapeType="1"/>
              </p:cNvSpPr>
              <p:nvPr/>
            </p:nvSpPr>
            <p:spPr bwMode="auto">
              <a:xfrm flipV="1">
                <a:off x="3850" y="2141"/>
                <a:ext cx="35" cy="16"/>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58" name="Line 21"/>
              <p:cNvSpPr>
                <a:spLocks noChangeShapeType="1"/>
              </p:cNvSpPr>
              <p:nvPr/>
            </p:nvSpPr>
            <p:spPr bwMode="auto">
              <a:xfrm>
                <a:off x="3788" y="2159"/>
                <a:ext cx="12"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59" name="Line 22"/>
              <p:cNvSpPr>
                <a:spLocks noChangeShapeType="1"/>
              </p:cNvSpPr>
              <p:nvPr/>
            </p:nvSpPr>
            <p:spPr bwMode="auto">
              <a:xfrm flipH="1">
                <a:off x="3883" y="2159"/>
                <a:ext cx="12" cy="0"/>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60" name="Line 23"/>
              <p:cNvSpPr>
                <a:spLocks noChangeShapeType="1"/>
              </p:cNvSpPr>
              <p:nvPr/>
            </p:nvSpPr>
            <p:spPr bwMode="auto">
              <a:xfrm>
                <a:off x="3841" y="2106"/>
                <a:ext cx="0" cy="11"/>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61" name="Line 24"/>
              <p:cNvSpPr>
                <a:spLocks noChangeShapeType="1"/>
              </p:cNvSpPr>
              <p:nvPr/>
            </p:nvSpPr>
            <p:spPr bwMode="auto">
              <a:xfrm flipV="1">
                <a:off x="3841" y="2201"/>
                <a:ext cx="0" cy="11"/>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62" name="Line 25"/>
              <p:cNvSpPr>
                <a:spLocks noChangeShapeType="1"/>
              </p:cNvSpPr>
              <p:nvPr/>
            </p:nvSpPr>
            <p:spPr bwMode="auto">
              <a:xfrm>
                <a:off x="3804" y="2121"/>
                <a:ext cx="8" cy="8"/>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63" name="Line 26"/>
              <p:cNvSpPr>
                <a:spLocks noChangeShapeType="1"/>
              </p:cNvSpPr>
              <p:nvPr/>
            </p:nvSpPr>
            <p:spPr bwMode="auto">
              <a:xfrm flipH="1" flipV="1">
                <a:off x="3871" y="2188"/>
                <a:ext cx="8" cy="8"/>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64" name="Line 27"/>
              <p:cNvSpPr>
                <a:spLocks noChangeShapeType="1"/>
              </p:cNvSpPr>
              <p:nvPr/>
            </p:nvSpPr>
            <p:spPr bwMode="auto">
              <a:xfrm flipH="1">
                <a:off x="3871" y="2121"/>
                <a:ext cx="8" cy="8"/>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67" name="Line 28"/>
              <p:cNvSpPr>
                <a:spLocks noChangeShapeType="1"/>
              </p:cNvSpPr>
              <p:nvPr/>
            </p:nvSpPr>
            <p:spPr bwMode="auto">
              <a:xfrm flipV="1">
                <a:off x="3804" y="2188"/>
                <a:ext cx="8" cy="8"/>
              </a:xfrm>
              <a:prstGeom prst="line">
                <a:avLst/>
              </a:prstGeom>
              <a:grpFill/>
              <a:ln w="952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grpSp>
      </p:grpSp>
      <p:sp>
        <p:nvSpPr>
          <p:cNvPr id="5" name="Rectangle 4"/>
          <p:cNvSpPr/>
          <p:nvPr/>
        </p:nvSpPr>
        <p:spPr>
          <a:xfrm>
            <a:off x="1768093" y="1915451"/>
            <a:ext cx="4160113" cy="369332"/>
          </a:xfrm>
          <a:prstGeom prst="rect">
            <a:avLst/>
          </a:prstGeom>
        </p:spPr>
        <p:txBody>
          <a:bodyPr wrap="none">
            <a:spAutoFit/>
          </a:bodyPr>
          <a:lstStyle/>
          <a:p>
            <a:r>
              <a:rPr lang="pt-BR" b="1" dirty="0">
                <a:solidFill>
                  <a:schemeClr val="tx1">
                    <a:lumMod val="50000"/>
                    <a:lumOff val="50000"/>
                  </a:schemeClr>
                </a:solidFill>
                <a:latin typeface="Arial" panose="020B0604020202020204" pitchFamily="34" charset="0"/>
                <a:cs typeface="Arial" panose="020B0604020202020204" pitchFamily="34" charset="0"/>
              </a:rPr>
              <a:t>Sensor diferencial de pressão de ar:</a:t>
            </a:r>
            <a:endParaRPr lang="en-US"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34" name="Rectangle 33"/>
          <p:cNvSpPr/>
          <p:nvPr/>
        </p:nvSpPr>
        <p:spPr>
          <a:xfrm>
            <a:off x="1768093" y="4208229"/>
            <a:ext cx="4211409" cy="369332"/>
          </a:xfrm>
          <a:prstGeom prst="rect">
            <a:avLst/>
          </a:prstGeom>
        </p:spPr>
        <p:txBody>
          <a:bodyPr wrap="none">
            <a:spAutoFit/>
          </a:bodyPr>
          <a:lstStyle/>
          <a:p>
            <a:r>
              <a:rPr lang="en-GB" b="1" dirty="0">
                <a:solidFill>
                  <a:schemeClr val="tx1">
                    <a:lumMod val="50000"/>
                    <a:lumOff val="50000"/>
                  </a:schemeClr>
                </a:solidFill>
                <a:latin typeface="Arial" panose="020B0604020202020204" pitchFamily="34" charset="0"/>
                <a:cs typeface="Arial" panose="020B0604020202020204" pitchFamily="34" charset="0"/>
              </a:rPr>
              <a:t>Switch </a:t>
            </a:r>
            <a:r>
              <a:rPr lang="pt-BR" b="1" dirty="0">
                <a:solidFill>
                  <a:schemeClr val="tx1">
                    <a:lumMod val="50000"/>
                    <a:lumOff val="50000"/>
                  </a:schemeClr>
                </a:solidFill>
                <a:latin typeface="Arial" panose="020B0604020202020204" pitchFamily="34" charset="0"/>
                <a:cs typeface="Arial" panose="020B0604020202020204" pitchFamily="34" charset="0"/>
              </a:rPr>
              <a:t>de pressão diferencial do ar:</a:t>
            </a:r>
            <a:endParaRPr lang="en-US" b="1" dirty="0">
              <a:solidFill>
                <a:schemeClr val="tx1">
                  <a:lumMod val="50000"/>
                  <a:lumOff val="50000"/>
                </a:schemeClr>
              </a:solidFill>
              <a:latin typeface="Arial" panose="020B0604020202020204" pitchFamily="34" charset="0"/>
              <a:cs typeface="Arial" panose="020B0604020202020204" pitchFamily="34" charset="0"/>
            </a:endParaRPr>
          </a:p>
        </p:txBody>
      </p:sp>
      <p:pic>
        <p:nvPicPr>
          <p:cNvPr id="39" name="Picture 8" descr="Image result for modbus">
            <a:extLst>
              <a:ext uri="{FF2B5EF4-FFF2-40B4-BE49-F238E27FC236}">
                <a16:creationId xmlns:a16="http://schemas.microsoft.com/office/drawing/2014/main" id="{E6B537D1-FAB7-4023-82E4-20BDF5692043}"/>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0200456" y="5892593"/>
            <a:ext cx="1308981" cy="416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146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83"/>
                                        </p:tgtEl>
                                        <p:attrNameLst>
                                          <p:attrName>style.visibility</p:attrName>
                                        </p:attrNameLst>
                                      </p:cBhvr>
                                      <p:to>
                                        <p:strVal val="visible"/>
                                      </p:to>
                                    </p:set>
                                    <p:animEffect transition="in" filter="fade">
                                      <p:cBhvr>
                                        <p:cTn id="14" dur="500"/>
                                        <p:tgtEl>
                                          <p:spTgt spid="83"/>
                                        </p:tgtEl>
                                      </p:cBhvr>
                                    </p:animEffect>
                                  </p:childTnLst>
                                </p:cTn>
                              </p:par>
                              <p:par>
                                <p:cTn id="15" presetID="10" presetClass="entr" presetSubtype="0" fill="hold" grpId="0" nodeType="withEffect">
                                  <p:stCondLst>
                                    <p:cond delay="200"/>
                                  </p:stCondLst>
                                  <p:childTnLst>
                                    <p:set>
                                      <p:cBhvr>
                                        <p:cTn id="16" dur="1" fill="hold">
                                          <p:stCondLst>
                                            <p:cond delay="0"/>
                                          </p:stCondLst>
                                        </p:cTn>
                                        <p:tgtEl>
                                          <p:spTgt spid="108"/>
                                        </p:tgtEl>
                                        <p:attrNameLst>
                                          <p:attrName>style.visibility</p:attrName>
                                        </p:attrNameLst>
                                      </p:cBhvr>
                                      <p:to>
                                        <p:strVal val="visible"/>
                                      </p:to>
                                    </p:set>
                                    <p:animEffect transition="in" filter="fade">
                                      <p:cBhvr>
                                        <p:cTn id="17" dur="250"/>
                                        <p:tgtEl>
                                          <p:spTgt spid="108"/>
                                        </p:tgtEl>
                                      </p:cBhvr>
                                    </p:animEffect>
                                  </p:childTnLst>
                                </p:cTn>
                              </p:par>
                              <p:par>
                                <p:cTn id="18" presetID="10" presetClass="entr" presetSubtype="0" fill="hold" grpId="0" nodeType="withEffect">
                                  <p:stCondLst>
                                    <p:cond delay="20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1200"/>
                            </p:stCondLst>
                            <p:childTnLst>
                              <p:par>
                                <p:cTn id="22" presetID="10" presetClass="entr" presetSubtype="0" fill="hold" nodeType="after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fade">
                                      <p:cBhvr>
                                        <p:cTn id="24" dur="500"/>
                                        <p:tgtEl>
                                          <p:spTgt spid="84"/>
                                        </p:tgtEl>
                                      </p:cBhvr>
                                    </p:animEffect>
                                  </p:childTnLst>
                                </p:cTn>
                              </p:par>
                              <p:par>
                                <p:cTn id="25" presetID="10" presetClass="entr" presetSubtype="0" fill="hold" grpId="0" nodeType="withEffect">
                                  <p:stCondLst>
                                    <p:cond delay="200"/>
                                  </p:stCondLst>
                                  <p:childTnLst>
                                    <p:set>
                                      <p:cBhvr>
                                        <p:cTn id="26" dur="1" fill="hold">
                                          <p:stCondLst>
                                            <p:cond delay="0"/>
                                          </p:stCondLst>
                                        </p:cTn>
                                        <p:tgtEl>
                                          <p:spTgt spid="109"/>
                                        </p:tgtEl>
                                        <p:attrNameLst>
                                          <p:attrName>style.visibility</p:attrName>
                                        </p:attrNameLst>
                                      </p:cBhvr>
                                      <p:to>
                                        <p:strVal val="visible"/>
                                      </p:to>
                                    </p:set>
                                    <p:animEffect transition="in" filter="fade">
                                      <p:cBhvr>
                                        <p:cTn id="27" dur="250"/>
                                        <p:tgtEl>
                                          <p:spTgt spid="109"/>
                                        </p:tgtEl>
                                      </p:cBhvr>
                                    </p:animEffect>
                                  </p:childTnLst>
                                </p:cTn>
                              </p:par>
                              <p:par>
                                <p:cTn id="28" presetID="10" presetClass="entr" presetSubtype="0" fill="hold" grpId="0" nodeType="withEffect">
                                  <p:stCondLst>
                                    <p:cond delay="20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P spid="5"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522108" y="1772816"/>
            <a:ext cx="5357868" cy="2520280"/>
          </a:xfrm>
          <a:prstGeom prst="rect">
            <a:avLst/>
          </a:prstGeom>
        </p:spPr>
        <p:txBody>
          <a:bodyPr/>
          <a:lstStyle>
            <a:lvl1pPr marL="234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2000" kern="1200" spc="-10" baseline="0">
                <a:solidFill>
                  <a:schemeClr val="tx1"/>
                </a:solidFill>
                <a:latin typeface="+mn-lt"/>
                <a:ea typeface="+mn-ea"/>
                <a:cs typeface="+mn-cs"/>
              </a:defRPr>
            </a:lvl1pPr>
            <a:lvl2pPr marL="468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800" kern="1200" spc="-10" baseline="0">
                <a:solidFill>
                  <a:schemeClr val="tx1"/>
                </a:solidFill>
                <a:latin typeface="+mn-lt"/>
                <a:ea typeface="+mn-ea"/>
                <a:cs typeface="+mn-cs"/>
              </a:defRPr>
            </a:lvl2pPr>
            <a:lvl3pPr marL="702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3pPr>
            <a:lvl4pPr marL="936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4pPr>
            <a:lvl5pPr marL="1170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5pPr>
            <a:lvl6pPr marL="1404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6pPr>
            <a:lvl7pPr marL="1638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7pPr>
            <a:lvl8pPr marL="1872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8pPr>
            <a:lvl9pPr marL="2106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9pPr>
          </a:lstStyle>
          <a:p>
            <a:r>
              <a:rPr lang="en-US" sz="1800" b="1" dirty="0">
                <a:solidFill>
                  <a:schemeClr val="tx1">
                    <a:lumMod val="50000"/>
                    <a:lumOff val="50000"/>
                  </a:schemeClr>
                </a:solidFill>
              </a:rPr>
              <a:t>Temperature:</a:t>
            </a:r>
          </a:p>
          <a:p>
            <a:pPr lvl="1"/>
            <a:r>
              <a:rPr lang="en-US" sz="1600" dirty="0">
                <a:solidFill>
                  <a:schemeClr val="tx1">
                    <a:lumMod val="50000"/>
                    <a:lumOff val="50000"/>
                  </a:schemeClr>
                </a:solidFill>
              </a:rPr>
              <a:t>PT1000</a:t>
            </a:r>
          </a:p>
          <a:p>
            <a:pPr lvl="1"/>
            <a:r>
              <a:rPr lang="en-US" sz="1600" dirty="0">
                <a:solidFill>
                  <a:schemeClr val="tx1">
                    <a:lumMod val="50000"/>
                    <a:lumOff val="50000"/>
                  </a:schemeClr>
                </a:solidFill>
              </a:rPr>
              <a:t>NTC10k2</a:t>
            </a:r>
          </a:p>
          <a:p>
            <a:pPr lvl="1"/>
            <a:r>
              <a:rPr lang="en-US" sz="1600" dirty="0">
                <a:solidFill>
                  <a:schemeClr val="tx1">
                    <a:lumMod val="50000"/>
                    <a:lumOff val="50000"/>
                  </a:schemeClr>
                </a:solidFill>
              </a:rPr>
              <a:t>NTC10k3</a:t>
            </a:r>
          </a:p>
          <a:p>
            <a:pPr lvl="1">
              <a:spcAft>
                <a:spcPts val="600"/>
              </a:spcAft>
            </a:pPr>
            <a:r>
              <a:rPr lang="en-US" sz="1600" dirty="0">
                <a:solidFill>
                  <a:schemeClr val="tx1">
                    <a:lumMod val="50000"/>
                    <a:lumOff val="50000"/>
                  </a:schemeClr>
                </a:solidFill>
              </a:rPr>
              <a:t>NTC20k</a:t>
            </a:r>
          </a:p>
          <a:p>
            <a:r>
              <a:rPr lang="en-US" sz="1800" b="1" dirty="0" err="1">
                <a:solidFill>
                  <a:schemeClr val="tx1">
                    <a:lumMod val="50000"/>
                    <a:lumOff val="50000"/>
                  </a:schemeClr>
                </a:solidFill>
              </a:rPr>
              <a:t>Precisões</a:t>
            </a:r>
            <a:r>
              <a:rPr lang="en-US" sz="1800" b="1" dirty="0">
                <a:solidFill>
                  <a:schemeClr val="tx1">
                    <a:lumMod val="50000"/>
                    <a:lumOff val="50000"/>
                  </a:schemeClr>
                </a:solidFill>
              </a:rPr>
              <a:t>:</a:t>
            </a:r>
          </a:p>
          <a:p>
            <a:pPr lvl="1">
              <a:spcAft>
                <a:spcPts val="600"/>
              </a:spcAft>
            </a:pPr>
            <a:r>
              <a:rPr lang="en-US" sz="1600" dirty="0">
                <a:solidFill>
                  <a:schemeClr val="tx1">
                    <a:lumMod val="50000"/>
                    <a:lumOff val="50000"/>
                  </a:schemeClr>
                </a:solidFill>
              </a:rPr>
              <a:t>PT1000: ±0.5°F @ 32°F (±0.3°C @ 0°C) </a:t>
            </a:r>
          </a:p>
          <a:p>
            <a:pPr lvl="1">
              <a:spcAft>
                <a:spcPts val="600"/>
              </a:spcAft>
            </a:pPr>
            <a:r>
              <a:rPr lang="en-US" sz="1600" dirty="0">
                <a:solidFill>
                  <a:schemeClr val="tx1">
                    <a:lumMod val="50000"/>
                    <a:lumOff val="50000"/>
                  </a:schemeClr>
                </a:solidFill>
              </a:rPr>
              <a:t>NTC: ±0.35°F @ 77°F (±0.2°C @ 25°C)</a:t>
            </a:r>
            <a:endParaRPr lang="en-US" sz="1800" dirty="0">
              <a:solidFill>
                <a:schemeClr val="tx1">
                  <a:lumMod val="50000"/>
                  <a:lumOff val="50000"/>
                </a:schemeClr>
              </a:solidFill>
            </a:endParaRPr>
          </a:p>
          <a:p>
            <a:pPr>
              <a:spcAft>
                <a:spcPts val="600"/>
              </a:spcAft>
            </a:pPr>
            <a:r>
              <a:rPr lang="it-IT" sz="1800" dirty="0">
                <a:solidFill>
                  <a:schemeClr val="tx1">
                    <a:lumMod val="50000"/>
                    <a:lumOff val="50000"/>
                  </a:schemeClr>
                </a:solidFill>
              </a:rPr>
              <a:t>Design fino - 0,47 pol. (12 mm)</a:t>
            </a:r>
          </a:p>
          <a:p>
            <a:pPr>
              <a:spcAft>
                <a:spcPts val="600"/>
              </a:spcAft>
            </a:pPr>
            <a:r>
              <a:rPr lang="pt-BR" sz="1800" b="1" dirty="0">
                <a:solidFill>
                  <a:srgbClr val="FF6600"/>
                </a:solidFill>
              </a:rPr>
              <a:t>Baixo "fator de acoplamento de parede"</a:t>
            </a:r>
            <a:endParaRPr lang="en-US" sz="1800" dirty="0"/>
          </a:p>
          <a:p>
            <a:pPr marL="0" indent="0" algn="ctr">
              <a:buNone/>
            </a:pPr>
            <a:endParaRPr lang="en-US" sz="1800" dirty="0"/>
          </a:p>
          <a:p>
            <a:pPr marL="0" indent="0" algn="ctr">
              <a:buNone/>
            </a:pPr>
            <a:endParaRPr lang="en-US" sz="1800" dirty="0"/>
          </a:p>
        </p:txBody>
      </p:sp>
      <p:sp>
        <p:nvSpPr>
          <p:cNvPr id="4" name="Rectangle 3"/>
          <p:cNvSpPr>
            <a:spLocks noChangeAspect="1"/>
          </p:cNvSpPr>
          <p:nvPr/>
        </p:nvSpPr>
        <p:spPr>
          <a:xfrm>
            <a:off x="5904656" y="-301639"/>
            <a:ext cx="7032104" cy="7475055"/>
          </a:xfrm>
          <a:prstGeom prst="rect">
            <a:avLst/>
          </a:prstGeom>
          <a:blipFill dpi="0" rotWithShape="1">
            <a:blip r:embed="rId2"/>
            <a:srcRect/>
            <a:stretch>
              <a:fillRect/>
            </a:stretch>
          </a:blipFill>
          <a:ln>
            <a:noFill/>
          </a:ln>
          <a:effectLst>
            <a:softEdge rad="508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7" name="Titel 1"/>
          <p:cNvSpPr txBox="1">
            <a:spLocks/>
          </p:cNvSpPr>
          <p:nvPr/>
        </p:nvSpPr>
        <p:spPr>
          <a:xfrm>
            <a:off x="624418" y="677466"/>
            <a:ext cx="9311517" cy="735310"/>
          </a:xfrm>
          <a:prstGeom prst="rect">
            <a:avLst/>
          </a:prstGeom>
        </p:spPr>
        <p:txBody>
          <a:bodyPr/>
          <a:lstStyle>
            <a:lvl1pPr algn="l" defTabSz="914400" rtl="0" eaLnBrk="1" latinLnBrk="0" hangingPunct="1">
              <a:lnSpc>
                <a:spcPts val="2900"/>
              </a:lnSpc>
              <a:spcBef>
                <a:spcPct val="0"/>
              </a:spcBef>
              <a:buNone/>
              <a:defRPr sz="2700" b="1" kern="1200" spc="-40" baseline="0">
                <a:solidFill>
                  <a:schemeClr val="accent1"/>
                </a:solidFill>
                <a:latin typeface="+mj-lt"/>
                <a:ea typeface="+mj-ea"/>
                <a:cs typeface="+mj-cs"/>
              </a:defRPr>
            </a:lvl1pPr>
          </a:lstStyle>
          <a:p>
            <a:r>
              <a:rPr lang="en-US" sz="2540" dirty="0" err="1"/>
              <a:t>Sensores</a:t>
            </a:r>
            <a:r>
              <a:rPr lang="en-US" sz="2540" dirty="0"/>
              <a:t> </a:t>
            </a:r>
            <a:r>
              <a:rPr lang="en-US" sz="2540" dirty="0" err="1"/>
              <a:t>ambiente</a:t>
            </a:r>
            <a:endParaRPr lang="en-US" sz="2540" dirty="0"/>
          </a:p>
          <a:p>
            <a:r>
              <a:rPr lang="pt-BR" sz="2180" b="0" dirty="0"/>
              <a:t>Passivo</a:t>
            </a:r>
            <a:endParaRPr lang="en-US" sz="2180" b="0" dirty="0"/>
          </a:p>
        </p:txBody>
      </p:sp>
    </p:spTree>
    <p:extLst>
      <p:ext uri="{BB962C8B-B14F-4D97-AF65-F5344CB8AC3E}">
        <p14:creationId xmlns:p14="http://schemas.microsoft.com/office/powerpoint/2010/main" val="2273212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951604F4-D637-401E-8A26-6239286C4D8A}"/>
              </a:ext>
            </a:extLst>
          </p:cNvPr>
          <p:cNvSpPr txBox="1"/>
          <p:nvPr/>
        </p:nvSpPr>
        <p:spPr>
          <a:xfrm>
            <a:off x="876693" y="1988840"/>
            <a:ext cx="3455821" cy="3447832"/>
          </a:xfrm>
          <a:prstGeom prst="rect">
            <a:avLst/>
          </a:prstGeom>
        </p:spPr>
        <p:txBody>
          <a:bodyPr vert="horz" lIns="91440" tIns="45720" rIns="91440" bIns="45720" rtlCol="0" anchor="t">
            <a:noAutofit/>
          </a:bodyPr>
          <a:lstStyle/>
          <a:p>
            <a:pPr marL="234000" indent="-228600" defTabSz="914400">
              <a:lnSpc>
                <a:spcPct val="90000"/>
              </a:lnSpc>
              <a:spcAft>
                <a:spcPts val="600"/>
              </a:spcAft>
              <a:buClr>
                <a:schemeClr val="bg2"/>
              </a:buClr>
              <a:buSzPct val="100000"/>
              <a:buFont typeface="Arial" panose="020B0604020202020204" pitchFamily="34" charset="0"/>
              <a:buChar char="•"/>
            </a:pPr>
            <a:r>
              <a:rPr lang="en-US" sz="2000" spc="-10" dirty="0" err="1">
                <a:solidFill>
                  <a:schemeClr val="tx1">
                    <a:lumMod val="50000"/>
                    <a:lumOff val="50000"/>
                  </a:schemeClr>
                </a:solidFill>
              </a:rPr>
              <a:t>Temperatura</a:t>
            </a:r>
            <a:endParaRPr lang="en-US" sz="2000" spc="-10" dirty="0">
              <a:solidFill>
                <a:schemeClr val="tx1">
                  <a:lumMod val="50000"/>
                  <a:lumOff val="50000"/>
                </a:schemeClr>
              </a:solidFill>
            </a:endParaRPr>
          </a:p>
          <a:p>
            <a:pPr marL="234000" indent="-228600" defTabSz="914400">
              <a:lnSpc>
                <a:spcPct val="90000"/>
              </a:lnSpc>
              <a:spcAft>
                <a:spcPts val="600"/>
              </a:spcAft>
              <a:buClr>
                <a:schemeClr val="bg2"/>
              </a:buClr>
              <a:buSzPct val="100000"/>
              <a:buFont typeface="Arial" panose="020B0604020202020204" pitchFamily="34" charset="0"/>
              <a:buChar char="•"/>
            </a:pPr>
            <a:endParaRPr lang="en-US" sz="2000" spc="-10" dirty="0">
              <a:solidFill>
                <a:schemeClr val="tx1">
                  <a:lumMod val="50000"/>
                  <a:lumOff val="50000"/>
                </a:schemeClr>
              </a:solidFill>
            </a:endParaRPr>
          </a:p>
          <a:p>
            <a:pPr marL="234000" indent="-228600" defTabSz="914400">
              <a:lnSpc>
                <a:spcPct val="90000"/>
              </a:lnSpc>
              <a:spcAft>
                <a:spcPts val="600"/>
              </a:spcAft>
              <a:buClr>
                <a:schemeClr val="bg2"/>
              </a:buClr>
              <a:buSzPct val="100000"/>
              <a:buFont typeface="Arial" panose="020B0604020202020204" pitchFamily="34" charset="0"/>
              <a:buChar char="•"/>
            </a:pPr>
            <a:r>
              <a:rPr lang="en-US" sz="2000" spc="-10" dirty="0" err="1">
                <a:solidFill>
                  <a:schemeClr val="tx1">
                    <a:lumMod val="50000"/>
                    <a:lumOff val="50000"/>
                  </a:schemeClr>
                </a:solidFill>
              </a:rPr>
              <a:t>Umidade</a:t>
            </a:r>
            <a:r>
              <a:rPr lang="en-US" sz="2000" spc="-10" dirty="0">
                <a:solidFill>
                  <a:schemeClr val="tx1">
                    <a:lumMod val="50000"/>
                    <a:lumOff val="50000"/>
                  </a:schemeClr>
                </a:solidFill>
              </a:rPr>
              <a:t> </a:t>
            </a:r>
            <a:r>
              <a:rPr lang="en-US" sz="2000" spc="-10" dirty="0" err="1">
                <a:solidFill>
                  <a:schemeClr val="tx1">
                    <a:lumMod val="50000"/>
                    <a:lumOff val="50000"/>
                  </a:schemeClr>
                </a:solidFill>
              </a:rPr>
              <a:t>relativa</a:t>
            </a:r>
            <a:endParaRPr lang="en-US" sz="2000" spc="-10" dirty="0">
              <a:solidFill>
                <a:schemeClr val="tx1">
                  <a:lumMod val="50000"/>
                  <a:lumOff val="50000"/>
                </a:schemeClr>
              </a:solidFill>
            </a:endParaRPr>
          </a:p>
          <a:p>
            <a:pPr marL="234000" indent="-228600" defTabSz="914400">
              <a:lnSpc>
                <a:spcPct val="90000"/>
              </a:lnSpc>
              <a:spcAft>
                <a:spcPts val="600"/>
              </a:spcAft>
              <a:buClr>
                <a:schemeClr val="bg2"/>
              </a:buClr>
              <a:buSzPct val="100000"/>
              <a:buFont typeface="Arial" panose="020B0604020202020204" pitchFamily="34" charset="0"/>
              <a:buChar char="•"/>
            </a:pPr>
            <a:endParaRPr lang="en-US" sz="2000" spc="-10" dirty="0">
              <a:solidFill>
                <a:schemeClr val="tx1">
                  <a:lumMod val="50000"/>
                  <a:lumOff val="50000"/>
                </a:schemeClr>
              </a:solidFill>
            </a:endParaRPr>
          </a:p>
          <a:p>
            <a:pPr marL="234000" indent="-228600" defTabSz="914400">
              <a:lnSpc>
                <a:spcPct val="90000"/>
              </a:lnSpc>
              <a:spcAft>
                <a:spcPts val="600"/>
              </a:spcAft>
              <a:buClr>
                <a:schemeClr val="bg2"/>
              </a:buClr>
              <a:buSzPct val="100000"/>
              <a:buFont typeface="Arial" panose="020B0604020202020204" pitchFamily="34" charset="0"/>
              <a:buChar char="•"/>
            </a:pPr>
            <a:r>
              <a:rPr lang="en-US" sz="2000" spc="-10" dirty="0">
                <a:solidFill>
                  <a:schemeClr val="tx1">
                    <a:lumMod val="50000"/>
                    <a:lumOff val="50000"/>
                  </a:schemeClr>
                </a:solidFill>
              </a:rPr>
              <a:t>CO2</a:t>
            </a:r>
          </a:p>
          <a:p>
            <a:pPr marL="234000" indent="-228600" defTabSz="914400">
              <a:lnSpc>
                <a:spcPct val="90000"/>
              </a:lnSpc>
              <a:spcAft>
                <a:spcPts val="600"/>
              </a:spcAft>
              <a:buClr>
                <a:schemeClr val="bg2"/>
              </a:buClr>
              <a:buSzPct val="100000"/>
              <a:buFont typeface="Arial" panose="020B0604020202020204" pitchFamily="34" charset="0"/>
              <a:buChar char="•"/>
            </a:pPr>
            <a:endParaRPr lang="en-US" sz="2000" spc="-10" dirty="0">
              <a:solidFill>
                <a:schemeClr val="tx1">
                  <a:lumMod val="50000"/>
                  <a:lumOff val="50000"/>
                </a:schemeClr>
              </a:solidFill>
            </a:endParaRPr>
          </a:p>
          <a:p>
            <a:pPr marL="234000" indent="-228600" defTabSz="914400">
              <a:lnSpc>
                <a:spcPct val="90000"/>
              </a:lnSpc>
              <a:spcAft>
                <a:spcPts val="600"/>
              </a:spcAft>
              <a:buClr>
                <a:schemeClr val="bg2"/>
              </a:buClr>
              <a:buSzPct val="100000"/>
              <a:buFont typeface="Arial" panose="020B0604020202020204" pitchFamily="34" charset="0"/>
              <a:buChar char="•"/>
            </a:pPr>
            <a:r>
              <a:rPr lang="en-US" sz="2000" spc="-10" dirty="0">
                <a:solidFill>
                  <a:schemeClr val="tx1">
                    <a:lumMod val="50000"/>
                    <a:lumOff val="50000"/>
                  </a:schemeClr>
                </a:solidFill>
              </a:rPr>
              <a:t>TVOC</a:t>
            </a:r>
          </a:p>
          <a:p>
            <a:pPr marL="234000" indent="-228600" defTabSz="914400">
              <a:lnSpc>
                <a:spcPct val="90000"/>
              </a:lnSpc>
              <a:spcAft>
                <a:spcPts val="600"/>
              </a:spcAft>
              <a:buClr>
                <a:schemeClr val="bg2"/>
              </a:buClr>
              <a:buSzPct val="100000"/>
              <a:buFont typeface="Arial" panose="020B0604020202020204" pitchFamily="34" charset="0"/>
              <a:buChar char="•"/>
            </a:pPr>
            <a:endParaRPr lang="en-US" sz="2000" spc="-10" dirty="0">
              <a:solidFill>
                <a:schemeClr val="tx1">
                  <a:lumMod val="50000"/>
                  <a:lumOff val="50000"/>
                </a:schemeClr>
              </a:solidFill>
            </a:endParaRPr>
          </a:p>
          <a:p>
            <a:pPr marL="234000" indent="-228600" defTabSz="914400">
              <a:lnSpc>
                <a:spcPct val="90000"/>
              </a:lnSpc>
              <a:spcAft>
                <a:spcPts val="600"/>
              </a:spcAft>
              <a:buClr>
                <a:schemeClr val="bg2"/>
              </a:buClr>
              <a:buSzPct val="100000"/>
              <a:buFont typeface="Arial" panose="020B0604020202020204" pitchFamily="34" charset="0"/>
              <a:buChar char="•"/>
            </a:pPr>
            <a:r>
              <a:rPr lang="en-US" sz="2000" spc="-10" dirty="0">
                <a:solidFill>
                  <a:schemeClr val="tx1">
                    <a:lumMod val="50000"/>
                    <a:lumOff val="50000"/>
                  </a:schemeClr>
                </a:solidFill>
              </a:rPr>
              <a:t>PM 2,5</a:t>
            </a:r>
          </a:p>
          <a:p>
            <a:pPr marL="234000" indent="-228600" defTabSz="914400">
              <a:lnSpc>
                <a:spcPct val="90000"/>
              </a:lnSpc>
              <a:spcAft>
                <a:spcPts val="600"/>
              </a:spcAft>
              <a:buClr>
                <a:schemeClr val="bg2"/>
              </a:buClr>
              <a:buSzPct val="100000"/>
              <a:buFont typeface="Arial" panose="020B0604020202020204" pitchFamily="34" charset="0"/>
              <a:buChar char="•"/>
            </a:pPr>
            <a:endParaRPr lang="en-US" sz="2000" spc="-10" dirty="0">
              <a:solidFill>
                <a:schemeClr val="tx1">
                  <a:lumMod val="50000"/>
                  <a:lumOff val="50000"/>
                </a:schemeClr>
              </a:solidFill>
            </a:endParaRPr>
          </a:p>
          <a:p>
            <a:pPr marL="234000" indent="-228600" defTabSz="914400">
              <a:lnSpc>
                <a:spcPct val="90000"/>
              </a:lnSpc>
              <a:spcAft>
                <a:spcPts val="600"/>
              </a:spcAft>
              <a:buClr>
                <a:schemeClr val="bg2"/>
              </a:buClr>
              <a:buSzPct val="100000"/>
              <a:buFont typeface="Arial" panose="020B0604020202020204" pitchFamily="34" charset="0"/>
              <a:buChar char="•"/>
            </a:pPr>
            <a:r>
              <a:rPr lang="en-US" sz="2000" spc="-10" dirty="0">
                <a:solidFill>
                  <a:schemeClr val="tx1">
                    <a:lumMod val="50000"/>
                    <a:lumOff val="50000"/>
                  </a:schemeClr>
                </a:solidFill>
              </a:rPr>
              <a:t>PM 10</a:t>
            </a:r>
          </a:p>
        </p:txBody>
      </p:sp>
      <p:pic>
        <p:nvPicPr>
          <p:cNvPr id="6" name="Picture 5">
            <a:extLst>
              <a:ext uri="{FF2B5EF4-FFF2-40B4-BE49-F238E27FC236}">
                <a16:creationId xmlns:a16="http://schemas.microsoft.com/office/drawing/2014/main" id="{9CE9FBBD-BA58-8A7E-6B1B-A7CCD799FC42}"/>
              </a:ext>
            </a:extLst>
          </p:cNvPr>
          <p:cNvPicPr>
            <a:picLocks noChangeAspect="1"/>
          </p:cNvPicPr>
          <p:nvPr/>
        </p:nvPicPr>
        <p:blipFill>
          <a:blip r:embed="rId3"/>
          <a:stretch>
            <a:fillRect/>
          </a:stretch>
        </p:blipFill>
        <p:spPr>
          <a:xfrm>
            <a:off x="4557253" y="1628800"/>
            <a:ext cx="3240360" cy="2511278"/>
          </a:xfrm>
          <a:prstGeom prst="rect">
            <a:avLst/>
          </a:prstGeom>
        </p:spPr>
      </p:pic>
      <p:grpSp>
        <p:nvGrpSpPr>
          <p:cNvPr id="25" name="Group 24">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6" name="Rectangle 25">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Picture 3">
            <a:extLst>
              <a:ext uri="{FF2B5EF4-FFF2-40B4-BE49-F238E27FC236}">
                <a16:creationId xmlns:a16="http://schemas.microsoft.com/office/drawing/2014/main" id="{FE4DA5CD-7AF8-48DC-86C2-5542D5DEB1D5}"/>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5127" t="-1" b="53220"/>
          <a:stretch/>
        </p:blipFill>
        <p:spPr bwMode="auto">
          <a:xfrm>
            <a:off x="10460323" y="6093296"/>
            <a:ext cx="1396317" cy="6512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a:extLst>
              <a:ext uri="{FF2B5EF4-FFF2-40B4-BE49-F238E27FC236}">
                <a16:creationId xmlns:a16="http://schemas.microsoft.com/office/drawing/2014/main" id="{F5CD7523-1545-4232-93D3-8A9D6FD1D9D1}"/>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800308" y="6119752"/>
            <a:ext cx="553700" cy="553700"/>
          </a:xfrm>
          <a:prstGeom prst="rect">
            <a:avLst/>
          </a:prstGeom>
        </p:spPr>
      </p:pic>
      <p:pic>
        <p:nvPicPr>
          <p:cNvPr id="8" name="Picture 7">
            <a:extLst>
              <a:ext uri="{FF2B5EF4-FFF2-40B4-BE49-F238E27FC236}">
                <a16:creationId xmlns:a16="http://schemas.microsoft.com/office/drawing/2014/main" id="{81C573DE-079A-B408-9CDC-A7823E6337DB}"/>
              </a:ext>
            </a:extLst>
          </p:cNvPr>
          <p:cNvPicPr>
            <a:picLocks noChangeAspect="1"/>
          </p:cNvPicPr>
          <p:nvPr/>
        </p:nvPicPr>
        <p:blipFill>
          <a:blip r:embed="rId6"/>
          <a:stretch>
            <a:fillRect/>
          </a:stretch>
        </p:blipFill>
        <p:spPr>
          <a:xfrm>
            <a:off x="8356058" y="3539385"/>
            <a:ext cx="2888500" cy="2441923"/>
          </a:xfrm>
          <a:prstGeom prst="rect">
            <a:avLst/>
          </a:prstGeom>
        </p:spPr>
      </p:pic>
      <p:sp>
        <p:nvSpPr>
          <p:cNvPr id="11" name="Titel 1">
            <a:extLst>
              <a:ext uri="{FF2B5EF4-FFF2-40B4-BE49-F238E27FC236}">
                <a16:creationId xmlns:a16="http://schemas.microsoft.com/office/drawing/2014/main" id="{5651F8A4-811B-E1AD-74FF-37B79156D4F3}"/>
              </a:ext>
            </a:extLst>
          </p:cNvPr>
          <p:cNvSpPr txBox="1">
            <a:spLocks/>
          </p:cNvSpPr>
          <p:nvPr/>
        </p:nvSpPr>
        <p:spPr>
          <a:xfrm>
            <a:off x="624418" y="677466"/>
            <a:ext cx="9311517" cy="735310"/>
          </a:xfrm>
          <a:prstGeom prst="rect">
            <a:avLst/>
          </a:prstGeom>
        </p:spPr>
        <p:txBody>
          <a:bodyPr/>
          <a:lstStyle>
            <a:lvl1pPr algn="l" defTabSz="914400" rtl="0" eaLnBrk="1" latinLnBrk="0" hangingPunct="1">
              <a:lnSpc>
                <a:spcPts val="2900"/>
              </a:lnSpc>
              <a:spcBef>
                <a:spcPct val="0"/>
              </a:spcBef>
              <a:buNone/>
              <a:defRPr sz="2700" b="1" kern="1200" spc="-40" baseline="0">
                <a:solidFill>
                  <a:schemeClr val="accent1"/>
                </a:solidFill>
                <a:latin typeface="+mj-lt"/>
                <a:ea typeface="+mj-ea"/>
                <a:cs typeface="+mj-cs"/>
              </a:defRPr>
            </a:lvl1pPr>
          </a:lstStyle>
          <a:p>
            <a:r>
              <a:rPr lang="en-US" sz="2540" dirty="0" err="1"/>
              <a:t>Sensores</a:t>
            </a:r>
            <a:r>
              <a:rPr lang="en-US" sz="2540" dirty="0"/>
              <a:t> </a:t>
            </a:r>
            <a:r>
              <a:rPr lang="en-US" sz="2540" dirty="0" err="1"/>
              <a:t>ambiente</a:t>
            </a:r>
            <a:endParaRPr lang="en-US" sz="2540" dirty="0"/>
          </a:p>
          <a:p>
            <a:r>
              <a:rPr lang="pt-BR" sz="2180" b="0" dirty="0"/>
              <a:t>Fundamental para o conforto</a:t>
            </a:r>
            <a:endParaRPr lang="en-US" sz="2180" b="0" dirty="0"/>
          </a:p>
        </p:txBody>
      </p:sp>
    </p:spTree>
    <p:extLst>
      <p:ext uri="{BB962C8B-B14F-4D97-AF65-F5344CB8AC3E}">
        <p14:creationId xmlns:p14="http://schemas.microsoft.com/office/powerpoint/2010/main" val="166739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a:xfrm>
            <a:off x="334960" y="523150"/>
            <a:ext cx="11522076" cy="4994082"/>
          </a:xfrm>
        </p:spPr>
        <p:txBody>
          <a:bodyPr/>
          <a:lstStyle/>
          <a:p>
            <a:endParaRPr lang="pt-BR"/>
          </a:p>
        </p:txBody>
      </p:sp>
      <p:pic>
        <p:nvPicPr>
          <p:cNvPr id="5"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4960" y="260648"/>
            <a:ext cx="11522076" cy="4994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Untertitel 9"/>
          <p:cNvSpPr>
            <a:spLocks noGrp="1"/>
          </p:cNvSpPr>
          <p:nvPr>
            <p:ph type="subTitle" idx="1"/>
          </p:nvPr>
        </p:nvSpPr>
        <p:spPr/>
        <p:txBody>
          <a:bodyPr/>
          <a:lstStyle/>
          <a:p>
            <a:pPr>
              <a:lnSpc>
                <a:spcPts val="2500"/>
              </a:lnSpc>
            </a:pPr>
            <a:endParaRPr lang="en-US" dirty="0"/>
          </a:p>
          <a:p>
            <a:pPr>
              <a:lnSpc>
                <a:spcPts val="2500"/>
              </a:lnSpc>
            </a:pPr>
            <a:r>
              <a:rPr lang="pt-BR" dirty="0"/>
              <a:t>Válvulas de Controle</a:t>
            </a:r>
            <a:endParaRPr lang="en-US" dirty="0"/>
          </a:p>
        </p:txBody>
      </p:sp>
      <p:sp>
        <p:nvSpPr>
          <p:cNvPr id="9" name="Titel 8"/>
          <p:cNvSpPr>
            <a:spLocks noGrp="1"/>
          </p:cNvSpPr>
          <p:nvPr>
            <p:ph type="ctrTitle"/>
          </p:nvPr>
        </p:nvSpPr>
        <p:spPr/>
        <p:txBody>
          <a:bodyPr/>
          <a:lstStyle/>
          <a:p>
            <a:r>
              <a:rPr lang="en-US" dirty="0"/>
              <a:t>Small Devices,</a:t>
            </a:r>
            <a:br>
              <a:rPr lang="en-US" dirty="0"/>
            </a:br>
            <a:r>
              <a:rPr lang="en-US" dirty="0"/>
              <a:t>Big Impact.</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7601" y="670080"/>
            <a:ext cx="2160090" cy="3322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66185" y="1047201"/>
            <a:ext cx="3511342" cy="191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442123" y="3087734"/>
            <a:ext cx="2160240" cy="1705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69195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3"/>
          <p:cNvSpPr>
            <a:spLocks noGrp="1" noChangeArrowheads="1"/>
          </p:cNvSpPr>
          <p:nvPr>
            <p:ph type="body" idx="1"/>
          </p:nvPr>
        </p:nvSpPr>
        <p:spPr>
          <a:xfrm>
            <a:off x="1686978" y="1849155"/>
            <a:ext cx="8694912" cy="4236925"/>
          </a:xfrm>
        </p:spPr>
        <p:txBody>
          <a:bodyPr/>
          <a:lstStyle/>
          <a:p>
            <a:pPr eaLnBrk="1" hangingPunct="1"/>
            <a:r>
              <a:rPr lang="en-US" altLang="en-US" b="0" i="1" dirty="0">
                <a:solidFill>
                  <a:schemeClr val="tx1">
                    <a:lumMod val="50000"/>
                    <a:lumOff val="50000"/>
                  </a:schemeClr>
                </a:solidFill>
              </a:rPr>
              <a:t>“O </a:t>
            </a:r>
            <a:r>
              <a:rPr lang="en-US" altLang="en-US" b="0" i="1" dirty="0" err="1">
                <a:solidFill>
                  <a:schemeClr val="tx1">
                    <a:lumMod val="50000"/>
                    <a:lumOff val="50000"/>
                  </a:schemeClr>
                </a:solidFill>
              </a:rPr>
              <a:t>balanceamento</a:t>
            </a:r>
            <a:r>
              <a:rPr lang="en-US" altLang="en-US" b="0" i="1" dirty="0">
                <a:solidFill>
                  <a:schemeClr val="tx1">
                    <a:lumMod val="50000"/>
                    <a:lumOff val="50000"/>
                  </a:schemeClr>
                </a:solidFill>
              </a:rPr>
              <a:t> </a:t>
            </a:r>
            <a:r>
              <a:rPr lang="en-US" altLang="en-US" b="0" i="1" dirty="0" err="1">
                <a:solidFill>
                  <a:schemeClr val="tx1">
                    <a:lumMod val="50000"/>
                    <a:lumOff val="50000"/>
                  </a:schemeClr>
                </a:solidFill>
              </a:rPr>
              <a:t>hidr</a:t>
            </a:r>
            <a:r>
              <a:rPr lang="pt-BR" altLang="en-US" b="0" i="1" dirty="0">
                <a:solidFill>
                  <a:schemeClr val="tx1">
                    <a:lumMod val="50000"/>
                    <a:lumOff val="50000"/>
                  </a:schemeClr>
                </a:solidFill>
              </a:rPr>
              <a:t>ô</a:t>
            </a:r>
            <a:r>
              <a:rPr lang="en-US" altLang="en-US" b="0" i="1" dirty="0" err="1">
                <a:solidFill>
                  <a:schemeClr val="tx1">
                    <a:lumMod val="50000"/>
                    <a:lumOff val="50000"/>
                  </a:schemeClr>
                </a:solidFill>
              </a:rPr>
              <a:t>nico</a:t>
            </a:r>
            <a:r>
              <a:rPr lang="en-US" altLang="en-US" b="0" i="1" dirty="0">
                <a:solidFill>
                  <a:schemeClr val="tx1">
                    <a:lumMod val="50000"/>
                    <a:lumOff val="50000"/>
                  </a:schemeClr>
                </a:solidFill>
              </a:rPr>
              <a:t> é o </a:t>
            </a:r>
            <a:r>
              <a:rPr lang="en-US" altLang="en-US" b="0" i="1" dirty="0" err="1">
                <a:solidFill>
                  <a:schemeClr val="tx1">
                    <a:lumMod val="50000"/>
                    <a:lumOff val="50000"/>
                  </a:schemeClr>
                </a:solidFill>
              </a:rPr>
              <a:t>processo</a:t>
            </a:r>
            <a:r>
              <a:rPr lang="en-US" altLang="en-US" b="0" i="1" dirty="0">
                <a:solidFill>
                  <a:schemeClr val="tx1">
                    <a:lumMod val="50000"/>
                    <a:lumOff val="50000"/>
                  </a:schemeClr>
                </a:solidFill>
              </a:rPr>
              <a:t> de </a:t>
            </a:r>
            <a:r>
              <a:rPr lang="en-US" altLang="en-US" b="0" i="1" dirty="0" err="1">
                <a:solidFill>
                  <a:schemeClr val="tx1">
                    <a:lumMod val="50000"/>
                    <a:lumOff val="50000"/>
                  </a:schemeClr>
                </a:solidFill>
              </a:rPr>
              <a:t>otimização</a:t>
            </a:r>
            <a:r>
              <a:rPr lang="en-US" altLang="en-US" b="0" i="1" dirty="0">
                <a:solidFill>
                  <a:schemeClr val="tx1">
                    <a:lumMod val="50000"/>
                    <a:lumOff val="50000"/>
                  </a:schemeClr>
                </a:solidFill>
              </a:rPr>
              <a:t> da </a:t>
            </a:r>
            <a:r>
              <a:rPr lang="en-US" altLang="en-US" b="0" i="1" dirty="0" err="1">
                <a:solidFill>
                  <a:schemeClr val="tx1">
                    <a:lumMod val="50000"/>
                    <a:lumOff val="50000"/>
                  </a:schemeClr>
                </a:solidFill>
              </a:rPr>
              <a:t>distribuição</a:t>
            </a:r>
            <a:r>
              <a:rPr lang="en-US" altLang="en-US" b="0" i="1" dirty="0">
                <a:solidFill>
                  <a:schemeClr val="tx1">
                    <a:lumMod val="50000"/>
                    <a:lumOff val="50000"/>
                  </a:schemeClr>
                </a:solidFill>
              </a:rPr>
              <a:t> de </a:t>
            </a:r>
            <a:r>
              <a:rPr lang="en-US" altLang="en-US" b="0" i="1" dirty="0" err="1">
                <a:solidFill>
                  <a:schemeClr val="tx1">
                    <a:lumMod val="50000"/>
                    <a:lumOff val="50000"/>
                  </a:schemeClr>
                </a:solidFill>
              </a:rPr>
              <a:t>água</a:t>
            </a:r>
            <a:r>
              <a:rPr lang="en-US" altLang="en-US" b="0" i="1" dirty="0">
                <a:solidFill>
                  <a:schemeClr val="tx1">
                    <a:lumMod val="50000"/>
                    <a:lumOff val="50000"/>
                  </a:schemeClr>
                </a:solidFill>
              </a:rPr>
              <a:t> do </a:t>
            </a:r>
            <a:r>
              <a:rPr lang="en-US" altLang="en-US" b="0" i="1" dirty="0" err="1">
                <a:solidFill>
                  <a:schemeClr val="tx1">
                    <a:lumMod val="50000"/>
                    <a:lumOff val="50000"/>
                  </a:schemeClr>
                </a:solidFill>
              </a:rPr>
              <a:t>sistema</a:t>
            </a:r>
            <a:r>
              <a:rPr lang="en-US" altLang="en-US" b="0" i="1" dirty="0">
                <a:solidFill>
                  <a:schemeClr val="tx1">
                    <a:lumMod val="50000"/>
                    <a:lumOff val="50000"/>
                  </a:schemeClr>
                </a:solidFill>
              </a:rPr>
              <a:t> de </a:t>
            </a:r>
            <a:r>
              <a:rPr lang="en-US" altLang="en-US" b="0" i="1" dirty="0" err="1">
                <a:solidFill>
                  <a:schemeClr val="tx1">
                    <a:lumMod val="50000"/>
                    <a:lumOff val="50000"/>
                  </a:schemeClr>
                </a:solidFill>
              </a:rPr>
              <a:t>aquecimento</a:t>
            </a:r>
            <a:r>
              <a:rPr lang="en-US" altLang="en-US" b="0" i="1" dirty="0">
                <a:solidFill>
                  <a:schemeClr val="tx1">
                    <a:lumMod val="50000"/>
                    <a:lumOff val="50000"/>
                  </a:schemeClr>
                </a:solidFill>
              </a:rPr>
              <a:t> </a:t>
            </a:r>
            <a:r>
              <a:rPr lang="en-US" altLang="en-US" b="0" i="1" dirty="0" err="1">
                <a:solidFill>
                  <a:schemeClr val="tx1">
                    <a:lumMod val="50000"/>
                    <a:lumOff val="50000"/>
                  </a:schemeClr>
                </a:solidFill>
              </a:rPr>
              <a:t>ou</a:t>
            </a:r>
            <a:r>
              <a:rPr lang="en-US" altLang="en-US" b="0" i="1" dirty="0">
                <a:solidFill>
                  <a:schemeClr val="tx1">
                    <a:lumMod val="50000"/>
                    <a:lumOff val="50000"/>
                  </a:schemeClr>
                </a:solidFill>
              </a:rPr>
              <a:t> </a:t>
            </a:r>
            <a:r>
              <a:rPr lang="en-US" altLang="en-US" b="0" i="1" dirty="0" err="1">
                <a:solidFill>
                  <a:schemeClr val="tx1">
                    <a:lumMod val="50000"/>
                    <a:lumOff val="50000"/>
                  </a:schemeClr>
                </a:solidFill>
              </a:rPr>
              <a:t>resfriamento</a:t>
            </a:r>
            <a:r>
              <a:rPr lang="en-US" altLang="en-US" b="0" i="1" dirty="0">
                <a:solidFill>
                  <a:schemeClr val="tx1">
                    <a:lumMod val="50000"/>
                    <a:lumOff val="50000"/>
                  </a:schemeClr>
                </a:solidFill>
              </a:rPr>
              <a:t> de um </a:t>
            </a:r>
            <a:r>
              <a:rPr lang="en-US" altLang="en-US" b="0" i="1" dirty="0" err="1">
                <a:solidFill>
                  <a:schemeClr val="tx1">
                    <a:lumMod val="50000"/>
                    <a:lumOff val="50000"/>
                  </a:schemeClr>
                </a:solidFill>
              </a:rPr>
              <a:t>edifício</a:t>
            </a:r>
            <a:r>
              <a:rPr lang="en-US" altLang="en-US" b="0" i="1" dirty="0">
                <a:solidFill>
                  <a:schemeClr val="tx1">
                    <a:lumMod val="50000"/>
                    <a:lumOff val="50000"/>
                  </a:schemeClr>
                </a:solidFill>
              </a:rPr>
              <a:t>, </a:t>
            </a:r>
            <a:r>
              <a:rPr lang="en-US" altLang="en-US" b="0" i="1" dirty="0" err="1">
                <a:solidFill>
                  <a:schemeClr val="tx1">
                    <a:lumMod val="50000"/>
                    <a:lumOff val="50000"/>
                  </a:schemeClr>
                </a:solidFill>
              </a:rPr>
              <a:t>ao</a:t>
            </a:r>
            <a:r>
              <a:rPr lang="en-US" altLang="en-US" b="0" i="1" dirty="0">
                <a:solidFill>
                  <a:schemeClr val="tx1">
                    <a:lumMod val="50000"/>
                    <a:lumOff val="50000"/>
                  </a:schemeClr>
                </a:solidFill>
              </a:rPr>
              <a:t> </a:t>
            </a:r>
            <a:r>
              <a:rPr lang="en-US" altLang="en-US" b="0" i="1" dirty="0" err="1">
                <a:solidFill>
                  <a:schemeClr val="tx1">
                    <a:lumMod val="50000"/>
                    <a:lumOff val="50000"/>
                  </a:schemeClr>
                </a:solidFill>
              </a:rPr>
              <a:t>igualar</a:t>
            </a:r>
            <a:r>
              <a:rPr lang="en-US" altLang="en-US" b="0" i="1" dirty="0">
                <a:solidFill>
                  <a:schemeClr val="tx1">
                    <a:lumMod val="50000"/>
                    <a:lumOff val="50000"/>
                  </a:schemeClr>
                </a:solidFill>
              </a:rPr>
              <a:t> as </a:t>
            </a:r>
            <a:r>
              <a:rPr lang="en-US" altLang="en-US" b="0" i="1" dirty="0" err="1">
                <a:solidFill>
                  <a:schemeClr val="tx1">
                    <a:lumMod val="50000"/>
                    <a:lumOff val="50000"/>
                  </a:schemeClr>
                </a:solidFill>
              </a:rPr>
              <a:t>perdas</a:t>
            </a:r>
            <a:r>
              <a:rPr lang="en-US" altLang="en-US" b="0" i="1" dirty="0">
                <a:solidFill>
                  <a:schemeClr val="tx1">
                    <a:lumMod val="50000"/>
                    <a:lumOff val="50000"/>
                  </a:schemeClr>
                </a:solidFill>
              </a:rPr>
              <a:t> de </a:t>
            </a:r>
            <a:r>
              <a:rPr lang="en-US" altLang="en-US" b="0" i="1" dirty="0" err="1">
                <a:solidFill>
                  <a:schemeClr val="tx1">
                    <a:lumMod val="50000"/>
                    <a:lumOff val="50000"/>
                  </a:schemeClr>
                </a:solidFill>
              </a:rPr>
              <a:t>carga</a:t>
            </a:r>
            <a:r>
              <a:rPr lang="en-US" altLang="en-US" b="0" i="1" dirty="0">
                <a:solidFill>
                  <a:schemeClr val="tx1">
                    <a:lumMod val="50000"/>
                    <a:lumOff val="50000"/>
                  </a:schemeClr>
                </a:solidFill>
              </a:rPr>
              <a:t> do </a:t>
            </a:r>
            <a:r>
              <a:rPr lang="en-US" altLang="en-US" b="0" i="1" dirty="0" err="1">
                <a:solidFill>
                  <a:schemeClr val="tx1">
                    <a:lumMod val="50000"/>
                    <a:lumOff val="50000"/>
                  </a:schemeClr>
                </a:solidFill>
              </a:rPr>
              <a:t>sistema</a:t>
            </a:r>
            <a:r>
              <a:rPr lang="en-US" altLang="en-US" b="0" i="1" dirty="0">
                <a:solidFill>
                  <a:schemeClr val="tx1">
                    <a:lumMod val="50000"/>
                    <a:lumOff val="50000"/>
                  </a:schemeClr>
                </a:solidFill>
              </a:rPr>
              <a:t>, </a:t>
            </a:r>
            <a:r>
              <a:rPr lang="en-US" altLang="en-US" b="0" i="1" dirty="0" err="1">
                <a:solidFill>
                  <a:schemeClr val="tx1">
                    <a:lumMod val="50000"/>
                    <a:lumOff val="50000"/>
                  </a:schemeClr>
                </a:solidFill>
              </a:rPr>
              <a:t>será</a:t>
            </a:r>
            <a:r>
              <a:rPr lang="en-US" altLang="en-US" b="0" i="1" dirty="0">
                <a:solidFill>
                  <a:schemeClr val="tx1">
                    <a:lumMod val="50000"/>
                    <a:lumOff val="50000"/>
                  </a:schemeClr>
                </a:solidFill>
              </a:rPr>
              <a:t> </a:t>
            </a:r>
            <a:r>
              <a:rPr lang="en-US" altLang="en-US" b="0" i="1" dirty="0" err="1">
                <a:solidFill>
                  <a:schemeClr val="tx1">
                    <a:lumMod val="50000"/>
                    <a:lumOff val="50000"/>
                  </a:schemeClr>
                </a:solidFill>
              </a:rPr>
              <a:t>possível</a:t>
            </a:r>
            <a:r>
              <a:rPr lang="en-US" altLang="en-US" b="0" i="1" dirty="0">
                <a:solidFill>
                  <a:schemeClr val="tx1">
                    <a:lumMod val="50000"/>
                    <a:lumOff val="50000"/>
                  </a:schemeClr>
                </a:solidFill>
              </a:rPr>
              <a:t> </a:t>
            </a:r>
            <a:r>
              <a:rPr lang="en-US" altLang="en-US" b="0" i="1" dirty="0" err="1">
                <a:solidFill>
                  <a:schemeClr val="tx1">
                    <a:lumMod val="50000"/>
                    <a:lumOff val="50000"/>
                  </a:schemeClr>
                </a:solidFill>
              </a:rPr>
              <a:t>atingir</a:t>
            </a:r>
            <a:r>
              <a:rPr lang="en-US" altLang="en-US" b="0" i="1" dirty="0">
                <a:solidFill>
                  <a:schemeClr val="tx1">
                    <a:lumMod val="50000"/>
                    <a:lumOff val="50000"/>
                  </a:schemeClr>
                </a:solidFill>
              </a:rPr>
              <a:t> as </a:t>
            </a:r>
            <a:r>
              <a:rPr lang="en-US" altLang="en-US" b="0" i="1" dirty="0" err="1">
                <a:solidFill>
                  <a:schemeClr val="tx1">
                    <a:lumMod val="50000"/>
                    <a:lumOff val="50000"/>
                  </a:schemeClr>
                </a:solidFill>
              </a:rPr>
              <a:t>condições</a:t>
            </a:r>
            <a:r>
              <a:rPr lang="en-US" altLang="en-US" b="0" i="1" dirty="0">
                <a:solidFill>
                  <a:schemeClr val="tx1">
                    <a:lumMod val="50000"/>
                    <a:lumOff val="50000"/>
                  </a:schemeClr>
                </a:solidFill>
              </a:rPr>
              <a:t> de </a:t>
            </a:r>
            <a:r>
              <a:rPr lang="en-US" altLang="en-US" b="0" i="1" dirty="0" err="1">
                <a:solidFill>
                  <a:schemeClr val="tx1">
                    <a:lumMod val="50000"/>
                    <a:lumOff val="50000"/>
                  </a:schemeClr>
                </a:solidFill>
              </a:rPr>
              <a:t>projeto</a:t>
            </a:r>
            <a:r>
              <a:rPr lang="en-US" altLang="en-US" b="0" i="1" dirty="0">
                <a:solidFill>
                  <a:schemeClr val="tx1">
                    <a:lumMod val="50000"/>
                    <a:lumOff val="50000"/>
                  </a:schemeClr>
                </a:solidFill>
              </a:rPr>
              <a:t> do </a:t>
            </a:r>
            <a:r>
              <a:rPr lang="en-US" altLang="en-US" b="0" i="1" dirty="0" err="1">
                <a:solidFill>
                  <a:schemeClr val="tx1">
                    <a:lumMod val="50000"/>
                    <a:lumOff val="50000"/>
                  </a:schemeClr>
                </a:solidFill>
              </a:rPr>
              <a:t>sistema</a:t>
            </a:r>
            <a:r>
              <a:rPr lang="en-US" altLang="en-US" b="0" i="1" dirty="0">
                <a:solidFill>
                  <a:schemeClr val="tx1">
                    <a:lumMod val="50000"/>
                    <a:lumOff val="50000"/>
                  </a:schemeClr>
                </a:solidFill>
              </a:rPr>
              <a:t> , </a:t>
            </a:r>
            <a:r>
              <a:rPr lang="en-US" altLang="en-US" b="0" i="1" dirty="0" err="1">
                <a:solidFill>
                  <a:schemeClr val="tx1">
                    <a:lumMod val="50000"/>
                    <a:lumOff val="50000"/>
                  </a:schemeClr>
                </a:solidFill>
              </a:rPr>
              <a:t>eficiência</a:t>
            </a:r>
            <a:r>
              <a:rPr lang="en-US" altLang="en-US" b="0" i="1" dirty="0">
                <a:solidFill>
                  <a:schemeClr val="tx1">
                    <a:lumMod val="50000"/>
                    <a:lumOff val="50000"/>
                  </a:schemeClr>
                </a:solidFill>
              </a:rPr>
              <a:t> </a:t>
            </a:r>
            <a:r>
              <a:rPr lang="en-US" altLang="en-US" b="0" i="1" dirty="0" err="1">
                <a:solidFill>
                  <a:schemeClr val="tx1">
                    <a:lumMod val="50000"/>
                    <a:lumOff val="50000"/>
                  </a:schemeClr>
                </a:solidFill>
              </a:rPr>
              <a:t>energética</a:t>
            </a:r>
            <a:r>
              <a:rPr lang="en-US" altLang="en-US" b="0" i="1" dirty="0">
                <a:solidFill>
                  <a:schemeClr val="tx1">
                    <a:lumMod val="50000"/>
                    <a:lumOff val="50000"/>
                  </a:schemeClr>
                </a:solidFill>
              </a:rPr>
              <a:t> e </a:t>
            </a:r>
            <a:r>
              <a:rPr lang="en-US" altLang="en-US" b="0" i="1" dirty="0" err="1">
                <a:solidFill>
                  <a:schemeClr val="tx1">
                    <a:lumMod val="50000"/>
                    <a:lumOff val="50000"/>
                  </a:schemeClr>
                </a:solidFill>
              </a:rPr>
              <a:t>operar</a:t>
            </a:r>
            <a:r>
              <a:rPr lang="en-US" altLang="en-US" b="0" i="1" dirty="0">
                <a:solidFill>
                  <a:schemeClr val="tx1">
                    <a:lumMod val="50000"/>
                    <a:lumOff val="50000"/>
                  </a:schemeClr>
                </a:solidFill>
              </a:rPr>
              <a:t> com </a:t>
            </a:r>
            <a:r>
              <a:rPr lang="en-US" altLang="en-US" b="0" i="1" dirty="0" err="1">
                <a:solidFill>
                  <a:schemeClr val="tx1">
                    <a:lumMod val="50000"/>
                    <a:lumOff val="50000"/>
                  </a:schemeClr>
                </a:solidFill>
              </a:rPr>
              <a:t>custos</a:t>
            </a:r>
            <a:r>
              <a:rPr lang="en-US" altLang="en-US" b="0" i="1" dirty="0">
                <a:solidFill>
                  <a:schemeClr val="tx1">
                    <a:lumMod val="50000"/>
                    <a:lumOff val="50000"/>
                  </a:schemeClr>
                </a:solidFill>
              </a:rPr>
              <a:t> </a:t>
            </a:r>
            <a:r>
              <a:rPr lang="en-US" altLang="en-US" b="0" i="1" dirty="0" err="1">
                <a:solidFill>
                  <a:schemeClr val="tx1">
                    <a:lumMod val="50000"/>
                    <a:lumOff val="50000"/>
                  </a:schemeClr>
                </a:solidFill>
              </a:rPr>
              <a:t>mínimos</a:t>
            </a:r>
            <a:r>
              <a:rPr lang="en-US" altLang="en-US" b="0" i="1" dirty="0">
                <a:solidFill>
                  <a:schemeClr val="tx1">
                    <a:lumMod val="50000"/>
                    <a:lumOff val="50000"/>
                  </a:schemeClr>
                </a:solidFill>
              </a:rPr>
              <a:t>.”</a:t>
            </a:r>
          </a:p>
        </p:txBody>
      </p:sp>
      <p:grpSp>
        <p:nvGrpSpPr>
          <p:cNvPr id="24" name="Group 23"/>
          <p:cNvGrpSpPr/>
          <p:nvPr/>
        </p:nvGrpSpPr>
        <p:grpSpPr>
          <a:xfrm>
            <a:off x="1740983" y="3429000"/>
            <a:ext cx="8607697" cy="2557709"/>
            <a:chOff x="621506" y="3932237"/>
            <a:chExt cx="9488392" cy="2819400"/>
          </a:xfrm>
        </p:grpSpPr>
        <p:sp>
          <p:nvSpPr>
            <p:cNvPr id="2" name="Rectangle 1"/>
            <p:cNvSpPr/>
            <p:nvPr/>
          </p:nvSpPr>
          <p:spPr bwMode="auto">
            <a:xfrm>
              <a:off x="621506" y="3932237"/>
              <a:ext cx="1524000" cy="838200"/>
            </a:xfrm>
            <a:prstGeom prst="rect">
              <a:avLst/>
            </a:prstGeom>
            <a:solidFill>
              <a:schemeClr val="bg2">
                <a:lumMod val="50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2953" tIns="41476" rIns="82953" bIns="41476" numCol="1" rtlCol="0" anchor="t" anchorCtr="0" compatLnSpc="1">
              <a:prstTxWarp prst="textNoShape">
                <a:avLst/>
              </a:prstTxWarp>
            </a:bodyPr>
            <a:lstStyle/>
            <a:p>
              <a:pPr algn="ctr" defTabSz="829544" eaLnBrk="0" fontAlgn="base" hangingPunct="0">
                <a:spcBef>
                  <a:spcPct val="0"/>
                </a:spcBef>
                <a:spcAft>
                  <a:spcPct val="0"/>
                </a:spcAft>
              </a:pPr>
              <a:r>
                <a:rPr lang="es-MX" sz="1633" dirty="0">
                  <a:solidFill>
                    <a:schemeClr val="bg1"/>
                  </a:solidFill>
                  <a:latin typeface="Arial" charset="0"/>
                </a:rPr>
                <a:t>CAG</a:t>
              </a:r>
              <a:endParaRPr lang="en-US" sz="2177" dirty="0">
                <a:solidFill>
                  <a:schemeClr val="bg1"/>
                </a:solidFill>
                <a:latin typeface="Arial" charset="0"/>
              </a:endParaRPr>
            </a:p>
          </p:txBody>
        </p:sp>
        <p:cxnSp>
          <p:nvCxnSpPr>
            <p:cNvPr id="4" name="Straight Connector 3"/>
            <p:cNvCxnSpPr/>
            <p:nvPr/>
          </p:nvCxnSpPr>
          <p:spPr bwMode="auto">
            <a:xfrm>
              <a:off x="2145506" y="4213484"/>
              <a:ext cx="7620000" cy="0"/>
            </a:xfrm>
            <a:prstGeom prst="line">
              <a:avLst/>
            </a:prstGeom>
            <a:solidFill>
              <a:schemeClr val="accent1"/>
            </a:solidFill>
            <a:ln w="381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052" name="Picture 4" descr="http://marinersgalaxy.com/wp-content/uploads/2014/08/Pumps-and-Valves.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1887" t="7350" r="25784" b="16068"/>
            <a:stretch/>
          </p:blipFill>
          <p:spPr bwMode="auto">
            <a:xfrm>
              <a:off x="2749694" y="3996892"/>
              <a:ext cx="415636" cy="443345"/>
            </a:xfrm>
            <a:prstGeom prst="rect">
              <a:avLst/>
            </a:prstGeom>
            <a:noFill/>
            <a:extLst>
              <a:ext uri="{909E8E84-426E-40DD-AFC4-6F175D3DCCD1}">
                <a14:hiddenFill xmlns:a14="http://schemas.microsoft.com/office/drawing/2010/main">
                  <a:solidFill>
                    <a:srgbClr val="FFFFFF"/>
                  </a:solidFill>
                </a14:hiddenFill>
              </a:ext>
            </a:extLst>
          </p:spPr>
        </p:pic>
        <p:sp>
          <p:nvSpPr>
            <p:cNvPr id="8" name="Freeform 7"/>
            <p:cNvSpPr/>
            <p:nvPr/>
          </p:nvSpPr>
          <p:spPr bwMode="auto">
            <a:xfrm rot="20889924">
              <a:off x="9862789" y="4107532"/>
              <a:ext cx="94710" cy="487610"/>
            </a:xfrm>
            <a:custGeom>
              <a:avLst/>
              <a:gdLst>
                <a:gd name="connsiteX0" fmla="*/ 650527 w 731712"/>
                <a:gd name="connsiteY0" fmla="*/ 0 h 2679700"/>
                <a:gd name="connsiteX1" fmla="*/ 675927 w 731712"/>
                <a:gd name="connsiteY1" fmla="*/ 990600 h 2679700"/>
                <a:gd name="connsiteX2" fmla="*/ 15527 w 731712"/>
                <a:gd name="connsiteY2" fmla="*/ 2184400 h 2679700"/>
                <a:gd name="connsiteX3" fmla="*/ 193327 w 731712"/>
                <a:gd name="connsiteY3" fmla="*/ 2679700 h 2679700"/>
                <a:gd name="connsiteX4" fmla="*/ 193327 w 731712"/>
                <a:gd name="connsiteY4" fmla="*/ 2679700 h 267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712" h="2679700">
                  <a:moveTo>
                    <a:pt x="650527" y="0"/>
                  </a:moveTo>
                  <a:cubicBezTo>
                    <a:pt x="716143" y="313266"/>
                    <a:pt x="781760" y="626533"/>
                    <a:pt x="675927" y="990600"/>
                  </a:cubicBezTo>
                  <a:cubicBezTo>
                    <a:pt x="570094" y="1354667"/>
                    <a:pt x="95960" y="1902883"/>
                    <a:pt x="15527" y="2184400"/>
                  </a:cubicBezTo>
                  <a:cubicBezTo>
                    <a:pt x="-64906" y="2465917"/>
                    <a:pt x="193327" y="2679700"/>
                    <a:pt x="193327" y="2679700"/>
                  </a:cubicBezTo>
                  <a:lnTo>
                    <a:pt x="193327" y="2679700"/>
                  </a:lnTo>
                </a:path>
              </a:pathLst>
            </a:custGeom>
            <a:no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953" tIns="41476" rIns="82953" bIns="41476" numCol="1" rtlCol="0" anchor="t" anchorCtr="0" compatLnSpc="1">
              <a:prstTxWarp prst="textNoShape">
                <a:avLst/>
              </a:prstTxWarp>
            </a:bodyPr>
            <a:lstStyle/>
            <a:p>
              <a:pPr defTabSz="829544" eaLnBrk="0" fontAlgn="base" hangingPunct="0">
                <a:spcBef>
                  <a:spcPct val="0"/>
                </a:spcBef>
                <a:spcAft>
                  <a:spcPct val="0"/>
                </a:spcAft>
              </a:pPr>
              <a:endParaRPr lang="en-US" sz="2177">
                <a:latin typeface="Arial" charset="0"/>
              </a:endParaRPr>
            </a:p>
          </p:txBody>
        </p:sp>
        <p:sp>
          <p:nvSpPr>
            <p:cNvPr id="16" name="Freeform 15"/>
            <p:cNvSpPr/>
            <p:nvPr/>
          </p:nvSpPr>
          <p:spPr bwMode="auto">
            <a:xfrm rot="20889924">
              <a:off x="10015188" y="4107533"/>
              <a:ext cx="94710" cy="487610"/>
            </a:xfrm>
            <a:custGeom>
              <a:avLst/>
              <a:gdLst>
                <a:gd name="connsiteX0" fmla="*/ 650527 w 731712"/>
                <a:gd name="connsiteY0" fmla="*/ 0 h 2679700"/>
                <a:gd name="connsiteX1" fmla="*/ 675927 w 731712"/>
                <a:gd name="connsiteY1" fmla="*/ 990600 h 2679700"/>
                <a:gd name="connsiteX2" fmla="*/ 15527 w 731712"/>
                <a:gd name="connsiteY2" fmla="*/ 2184400 h 2679700"/>
                <a:gd name="connsiteX3" fmla="*/ 193327 w 731712"/>
                <a:gd name="connsiteY3" fmla="*/ 2679700 h 2679700"/>
                <a:gd name="connsiteX4" fmla="*/ 193327 w 731712"/>
                <a:gd name="connsiteY4" fmla="*/ 2679700 h 267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712" h="2679700">
                  <a:moveTo>
                    <a:pt x="650527" y="0"/>
                  </a:moveTo>
                  <a:cubicBezTo>
                    <a:pt x="716143" y="313266"/>
                    <a:pt x="781760" y="626533"/>
                    <a:pt x="675927" y="990600"/>
                  </a:cubicBezTo>
                  <a:cubicBezTo>
                    <a:pt x="570094" y="1354667"/>
                    <a:pt x="95960" y="1902883"/>
                    <a:pt x="15527" y="2184400"/>
                  </a:cubicBezTo>
                  <a:cubicBezTo>
                    <a:pt x="-64906" y="2465917"/>
                    <a:pt x="193327" y="2679700"/>
                    <a:pt x="193327" y="2679700"/>
                  </a:cubicBezTo>
                  <a:lnTo>
                    <a:pt x="193327" y="2679700"/>
                  </a:lnTo>
                </a:path>
              </a:pathLst>
            </a:custGeom>
            <a:no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953" tIns="41476" rIns="82953" bIns="41476" numCol="1" rtlCol="0" anchor="t" anchorCtr="0" compatLnSpc="1">
              <a:prstTxWarp prst="textNoShape">
                <a:avLst/>
              </a:prstTxWarp>
            </a:bodyPr>
            <a:lstStyle/>
            <a:p>
              <a:pPr defTabSz="829544" eaLnBrk="0" fontAlgn="base" hangingPunct="0">
                <a:spcBef>
                  <a:spcPct val="0"/>
                </a:spcBef>
                <a:spcAft>
                  <a:spcPct val="0"/>
                </a:spcAft>
              </a:pPr>
              <a:endParaRPr lang="en-US" sz="2177">
                <a:latin typeface="Arial" charset="0"/>
              </a:endParaRPr>
            </a:p>
          </p:txBody>
        </p:sp>
        <p:cxnSp>
          <p:nvCxnSpPr>
            <p:cNvPr id="17" name="Straight Connector 16"/>
            <p:cNvCxnSpPr/>
            <p:nvPr/>
          </p:nvCxnSpPr>
          <p:spPr bwMode="auto">
            <a:xfrm>
              <a:off x="4355306" y="4218564"/>
              <a:ext cx="0" cy="1618673"/>
            </a:xfrm>
            <a:prstGeom prst="line">
              <a:avLst/>
            </a:prstGeom>
            <a:solidFill>
              <a:schemeClr val="accent1"/>
            </a:solidFill>
            <a:ln w="381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p:cNvCxnSpPr/>
            <p:nvPr/>
          </p:nvCxnSpPr>
          <p:spPr bwMode="auto">
            <a:xfrm>
              <a:off x="2145506" y="4516437"/>
              <a:ext cx="7620000" cy="0"/>
            </a:xfrm>
            <a:prstGeom prst="line">
              <a:avLst/>
            </a:prstGeom>
            <a:solidFill>
              <a:schemeClr val="accent1"/>
            </a:solidFill>
            <a:ln w="3810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Rectangle 21"/>
            <p:cNvSpPr/>
            <p:nvPr/>
          </p:nvSpPr>
          <p:spPr bwMode="auto">
            <a:xfrm>
              <a:off x="3745706" y="5837237"/>
              <a:ext cx="914400" cy="914400"/>
            </a:xfrm>
            <a:prstGeom prst="rect">
              <a:avLst/>
            </a:prstGeom>
            <a:gradFill flip="none" rotWithShape="1">
              <a:gsLst>
                <a:gs pos="0">
                  <a:srgbClr val="006699"/>
                </a:gs>
                <a:gs pos="50000">
                  <a:srgbClr val="299AB9"/>
                </a:gs>
                <a:gs pos="100000">
                  <a:srgbClr val="C00000"/>
                </a:gs>
              </a:gsLst>
              <a:lin ang="10800000" scaled="1"/>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2953" tIns="41476" rIns="82953" bIns="41476" numCol="1" rtlCol="0" anchor="t" anchorCtr="0" compatLnSpc="1">
              <a:prstTxWarp prst="textNoShape">
                <a:avLst/>
              </a:prstTxWarp>
            </a:bodyPr>
            <a:lstStyle/>
            <a:p>
              <a:pPr algn="ctr" defTabSz="829544" eaLnBrk="0" fontAlgn="base" hangingPunct="0">
                <a:spcBef>
                  <a:spcPct val="0"/>
                </a:spcBef>
                <a:spcAft>
                  <a:spcPct val="0"/>
                </a:spcAft>
              </a:pPr>
              <a:endParaRPr lang="en-US" sz="2177" dirty="0">
                <a:solidFill>
                  <a:schemeClr val="bg1"/>
                </a:solidFill>
                <a:latin typeface="Arial" charset="0"/>
              </a:endParaRPr>
            </a:p>
          </p:txBody>
        </p:sp>
        <p:cxnSp>
          <p:nvCxnSpPr>
            <p:cNvPr id="27" name="Straight Connector 26"/>
            <p:cNvCxnSpPr/>
            <p:nvPr/>
          </p:nvCxnSpPr>
          <p:spPr bwMode="auto">
            <a:xfrm>
              <a:off x="4050506" y="4516437"/>
              <a:ext cx="0" cy="1320800"/>
            </a:xfrm>
            <a:prstGeom prst="line">
              <a:avLst/>
            </a:prstGeom>
            <a:solidFill>
              <a:schemeClr val="accent1"/>
            </a:solidFill>
            <a:ln w="3810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Connector 28"/>
            <p:cNvCxnSpPr/>
            <p:nvPr/>
          </p:nvCxnSpPr>
          <p:spPr bwMode="auto">
            <a:xfrm>
              <a:off x="5879306" y="4218564"/>
              <a:ext cx="0" cy="1618673"/>
            </a:xfrm>
            <a:prstGeom prst="line">
              <a:avLst/>
            </a:prstGeom>
            <a:solidFill>
              <a:schemeClr val="accent1"/>
            </a:solidFill>
            <a:ln w="381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Connector 30"/>
            <p:cNvCxnSpPr/>
            <p:nvPr/>
          </p:nvCxnSpPr>
          <p:spPr bwMode="auto">
            <a:xfrm>
              <a:off x="5574506" y="4516437"/>
              <a:ext cx="0" cy="1320800"/>
            </a:xfrm>
            <a:prstGeom prst="line">
              <a:avLst/>
            </a:prstGeom>
            <a:solidFill>
              <a:schemeClr val="accent1"/>
            </a:solidFill>
            <a:ln w="3810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Straight Connector 31"/>
            <p:cNvCxnSpPr/>
            <p:nvPr/>
          </p:nvCxnSpPr>
          <p:spPr bwMode="auto">
            <a:xfrm>
              <a:off x="7403306" y="4218564"/>
              <a:ext cx="0" cy="1618673"/>
            </a:xfrm>
            <a:prstGeom prst="line">
              <a:avLst/>
            </a:prstGeom>
            <a:solidFill>
              <a:schemeClr val="accent1"/>
            </a:solidFill>
            <a:ln w="381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Straight Connector 33"/>
            <p:cNvCxnSpPr/>
            <p:nvPr/>
          </p:nvCxnSpPr>
          <p:spPr bwMode="auto">
            <a:xfrm>
              <a:off x="7098506" y="4516437"/>
              <a:ext cx="0" cy="1320800"/>
            </a:xfrm>
            <a:prstGeom prst="line">
              <a:avLst/>
            </a:prstGeom>
            <a:solidFill>
              <a:schemeClr val="accent1"/>
            </a:solidFill>
            <a:ln w="3810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Connector 34"/>
            <p:cNvCxnSpPr/>
            <p:nvPr/>
          </p:nvCxnSpPr>
          <p:spPr bwMode="auto">
            <a:xfrm>
              <a:off x="8880476" y="4218564"/>
              <a:ext cx="0" cy="1618673"/>
            </a:xfrm>
            <a:prstGeom prst="line">
              <a:avLst/>
            </a:prstGeom>
            <a:solidFill>
              <a:schemeClr val="accent1"/>
            </a:solidFill>
            <a:ln w="381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Straight Connector 36"/>
            <p:cNvCxnSpPr/>
            <p:nvPr/>
          </p:nvCxnSpPr>
          <p:spPr bwMode="auto">
            <a:xfrm>
              <a:off x="8575676" y="4516437"/>
              <a:ext cx="0" cy="1320800"/>
            </a:xfrm>
            <a:prstGeom prst="line">
              <a:avLst/>
            </a:prstGeom>
            <a:solidFill>
              <a:schemeClr val="accent1"/>
            </a:solidFill>
            <a:ln w="3810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Rectangle 37"/>
            <p:cNvSpPr/>
            <p:nvPr/>
          </p:nvSpPr>
          <p:spPr bwMode="auto">
            <a:xfrm>
              <a:off x="5269706" y="5837237"/>
              <a:ext cx="914400" cy="914400"/>
            </a:xfrm>
            <a:prstGeom prst="rect">
              <a:avLst/>
            </a:prstGeom>
            <a:gradFill flip="none" rotWithShape="1">
              <a:gsLst>
                <a:gs pos="0">
                  <a:srgbClr val="006699"/>
                </a:gs>
                <a:gs pos="50000">
                  <a:srgbClr val="299AB9"/>
                </a:gs>
                <a:gs pos="100000">
                  <a:srgbClr val="C00000"/>
                </a:gs>
              </a:gsLst>
              <a:lin ang="10800000" scaled="1"/>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2953" tIns="41476" rIns="82953" bIns="41476" numCol="1" rtlCol="0" anchor="t" anchorCtr="0" compatLnSpc="1">
              <a:prstTxWarp prst="textNoShape">
                <a:avLst/>
              </a:prstTxWarp>
            </a:bodyPr>
            <a:lstStyle/>
            <a:p>
              <a:pPr algn="ctr" defTabSz="829544" eaLnBrk="0" fontAlgn="base" hangingPunct="0">
                <a:spcBef>
                  <a:spcPct val="0"/>
                </a:spcBef>
                <a:spcAft>
                  <a:spcPct val="0"/>
                </a:spcAft>
              </a:pPr>
              <a:endParaRPr lang="en-US" sz="2177" dirty="0">
                <a:solidFill>
                  <a:schemeClr val="bg1"/>
                </a:solidFill>
                <a:latin typeface="Arial" charset="0"/>
              </a:endParaRPr>
            </a:p>
          </p:txBody>
        </p:sp>
        <p:sp>
          <p:nvSpPr>
            <p:cNvPr id="39" name="Rectangle 38"/>
            <p:cNvSpPr/>
            <p:nvPr/>
          </p:nvSpPr>
          <p:spPr bwMode="auto">
            <a:xfrm>
              <a:off x="6793706" y="5837237"/>
              <a:ext cx="914400" cy="914400"/>
            </a:xfrm>
            <a:prstGeom prst="rect">
              <a:avLst/>
            </a:prstGeom>
            <a:gradFill flip="none" rotWithShape="1">
              <a:gsLst>
                <a:gs pos="0">
                  <a:srgbClr val="006699"/>
                </a:gs>
                <a:gs pos="50000">
                  <a:srgbClr val="299AB9"/>
                </a:gs>
                <a:gs pos="100000">
                  <a:srgbClr val="C00000"/>
                </a:gs>
              </a:gsLst>
              <a:lin ang="10800000" scaled="1"/>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2953" tIns="41476" rIns="82953" bIns="41476" numCol="1" rtlCol="0" anchor="t" anchorCtr="0" compatLnSpc="1">
              <a:prstTxWarp prst="textNoShape">
                <a:avLst/>
              </a:prstTxWarp>
            </a:bodyPr>
            <a:lstStyle/>
            <a:p>
              <a:pPr algn="ctr" defTabSz="829544" eaLnBrk="0" fontAlgn="base" hangingPunct="0">
                <a:spcBef>
                  <a:spcPct val="0"/>
                </a:spcBef>
                <a:spcAft>
                  <a:spcPct val="0"/>
                </a:spcAft>
              </a:pPr>
              <a:endParaRPr lang="en-US" sz="2177" dirty="0">
                <a:solidFill>
                  <a:schemeClr val="bg1"/>
                </a:solidFill>
                <a:latin typeface="Arial" charset="0"/>
              </a:endParaRPr>
            </a:p>
          </p:txBody>
        </p:sp>
        <p:sp>
          <p:nvSpPr>
            <p:cNvPr id="40" name="Rectangle 39"/>
            <p:cNvSpPr/>
            <p:nvPr/>
          </p:nvSpPr>
          <p:spPr bwMode="auto">
            <a:xfrm>
              <a:off x="8317706" y="5837237"/>
              <a:ext cx="914400" cy="914400"/>
            </a:xfrm>
            <a:prstGeom prst="rect">
              <a:avLst/>
            </a:prstGeom>
            <a:gradFill flip="none" rotWithShape="1">
              <a:gsLst>
                <a:gs pos="0">
                  <a:srgbClr val="006699"/>
                </a:gs>
                <a:gs pos="50000">
                  <a:srgbClr val="299AB9"/>
                </a:gs>
                <a:gs pos="100000">
                  <a:srgbClr val="C00000"/>
                </a:gs>
              </a:gsLst>
              <a:lin ang="10800000" scaled="1"/>
              <a:tileRect/>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2953" tIns="41476" rIns="82953" bIns="41476" numCol="1" rtlCol="0" anchor="t" anchorCtr="0" compatLnSpc="1">
              <a:prstTxWarp prst="textNoShape">
                <a:avLst/>
              </a:prstTxWarp>
            </a:bodyPr>
            <a:lstStyle/>
            <a:p>
              <a:pPr algn="ctr" defTabSz="829544" eaLnBrk="0" fontAlgn="base" hangingPunct="0">
                <a:spcBef>
                  <a:spcPct val="0"/>
                </a:spcBef>
                <a:spcAft>
                  <a:spcPct val="0"/>
                </a:spcAft>
              </a:pPr>
              <a:endParaRPr lang="en-US" sz="2177" dirty="0">
                <a:solidFill>
                  <a:schemeClr val="bg1"/>
                </a:solidFill>
                <a:latin typeface="Arial" charset="0"/>
              </a:endParaRPr>
            </a:p>
          </p:txBody>
        </p:sp>
      </p:grpSp>
      <p:sp>
        <p:nvSpPr>
          <p:cNvPr id="23" name="Titel 1"/>
          <p:cNvSpPr txBox="1">
            <a:spLocks/>
          </p:cNvSpPr>
          <p:nvPr/>
        </p:nvSpPr>
        <p:spPr>
          <a:xfrm>
            <a:off x="624418" y="677466"/>
            <a:ext cx="9311517" cy="735310"/>
          </a:xfrm>
          <a:prstGeom prst="rect">
            <a:avLst/>
          </a:prstGeom>
        </p:spPr>
        <p:txBody>
          <a:bodyPr/>
          <a:lstStyle>
            <a:lvl1pPr algn="l" defTabSz="914400" rtl="0" eaLnBrk="1" latinLnBrk="0" hangingPunct="1">
              <a:lnSpc>
                <a:spcPts val="2900"/>
              </a:lnSpc>
              <a:spcBef>
                <a:spcPct val="0"/>
              </a:spcBef>
              <a:buNone/>
              <a:defRPr sz="2700" b="1" kern="1200" spc="-40" baseline="0">
                <a:solidFill>
                  <a:schemeClr val="accent1"/>
                </a:solidFill>
                <a:latin typeface="+mj-lt"/>
                <a:ea typeface="+mj-ea"/>
                <a:cs typeface="+mj-cs"/>
              </a:defRPr>
            </a:lvl1pPr>
          </a:lstStyle>
          <a:p>
            <a:r>
              <a:rPr lang="en-US" sz="2540" dirty="0"/>
              <a:t>O que é </a:t>
            </a:r>
            <a:r>
              <a:rPr lang="en-US" sz="2540" dirty="0" err="1"/>
              <a:t>balanceamento</a:t>
            </a:r>
            <a:r>
              <a:rPr lang="en-US" sz="2540" dirty="0"/>
              <a:t> </a:t>
            </a:r>
            <a:r>
              <a:rPr lang="en-US" sz="2540" dirty="0" err="1"/>
              <a:t>hidrônico</a:t>
            </a:r>
            <a:endParaRPr lang="en-US" sz="2540" dirty="0"/>
          </a:p>
        </p:txBody>
      </p:sp>
    </p:spTree>
    <p:extLst>
      <p:ext uri="{BB962C8B-B14F-4D97-AF65-F5344CB8AC3E}">
        <p14:creationId xmlns:p14="http://schemas.microsoft.com/office/powerpoint/2010/main" val="3889505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lideplayer.com/6424546/22/images/8/Water+piping+systems+%E2%80%93+Reverse+return+method.jpg"/>
          <p:cNvPicPr>
            <a:picLocks noChangeAspect="1" noChangeArrowheads="1"/>
          </p:cNvPicPr>
          <p:nvPr/>
        </p:nvPicPr>
        <p:blipFill rotWithShape="1">
          <a:blip r:embed="rId3">
            <a:extLst>
              <a:ext uri="{28A0092B-C50C-407E-A947-70E740481C1C}">
                <a14:useLocalDpi xmlns:a14="http://schemas.microsoft.com/office/drawing/2010/main" val="0"/>
              </a:ext>
            </a:extLst>
          </a:blip>
          <a:srcRect l="8566" t="29212" b="25973"/>
          <a:stretch/>
        </p:blipFill>
        <p:spPr bwMode="auto">
          <a:xfrm>
            <a:off x="1533601" y="1700818"/>
            <a:ext cx="4250504" cy="156248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012374" y="3263301"/>
            <a:ext cx="3292958" cy="343620"/>
          </a:xfrm>
          <a:prstGeom prst="rect">
            <a:avLst/>
          </a:prstGeom>
          <a:noFill/>
        </p:spPr>
        <p:txBody>
          <a:bodyPr wrap="square" rtlCol="0">
            <a:spAutoFit/>
          </a:bodyPr>
          <a:lstStyle/>
          <a:p>
            <a:pPr algn="ctr"/>
            <a:r>
              <a:rPr lang="en-US" sz="1633" dirty="0" err="1"/>
              <a:t>Retorno</a:t>
            </a:r>
            <a:r>
              <a:rPr lang="en-US" sz="1633" dirty="0"/>
              <a:t> </a:t>
            </a:r>
            <a:r>
              <a:rPr lang="en-US" sz="1633" dirty="0" err="1"/>
              <a:t>compensado</a:t>
            </a:r>
            <a:endParaRPr lang="en-US" sz="1633" dirty="0"/>
          </a:p>
        </p:txBody>
      </p:sp>
      <p:sp>
        <p:nvSpPr>
          <p:cNvPr id="30" name="TextBox 29"/>
          <p:cNvSpPr txBox="1"/>
          <p:nvPr/>
        </p:nvSpPr>
        <p:spPr>
          <a:xfrm>
            <a:off x="1948365" y="5647607"/>
            <a:ext cx="3626610" cy="650691"/>
          </a:xfrm>
          <a:prstGeom prst="rect">
            <a:avLst/>
          </a:prstGeom>
          <a:noFill/>
        </p:spPr>
        <p:txBody>
          <a:bodyPr wrap="square" rtlCol="0">
            <a:spAutoFit/>
          </a:bodyPr>
          <a:lstStyle/>
          <a:p>
            <a:pPr algn="ctr"/>
            <a:r>
              <a:rPr lang="en-US" sz="1814" dirty="0" err="1"/>
              <a:t>Válvulas</a:t>
            </a:r>
            <a:r>
              <a:rPr lang="en-US" sz="1814" dirty="0"/>
              <a:t> </a:t>
            </a:r>
            <a:r>
              <a:rPr lang="en-US" sz="1814" dirty="0" err="1"/>
              <a:t>estáticas</a:t>
            </a:r>
            <a:r>
              <a:rPr lang="en-US" sz="1814" dirty="0"/>
              <a:t>/ </a:t>
            </a:r>
            <a:r>
              <a:rPr lang="en-US" sz="1814" dirty="0" err="1"/>
              <a:t>limitadoras</a:t>
            </a:r>
            <a:r>
              <a:rPr lang="en-US" sz="1814" dirty="0"/>
              <a:t> de </a:t>
            </a:r>
            <a:r>
              <a:rPr lang="en-US" sz="1814" dirty="0" err="1"/>
              <a:t>vazão</a:t>
            </a:r>
            <a:endParaRPr lang="en-US" sz="1814" dirty="0"/>
          </a:p>
        </p:txBody>
      </p:sp>
      <p:grpSp>
        <p:nvGrpSpPr>
          <p:cNvPr id="6" name="Group 5"/>
          <p:cNvGrpSpPr/>
          <p:nvPr/>
        </p:nvGrpSpPr>
        <p:grpSpPr>
          <a:xfrm>
            <a:off x="2405865" y="4189400"/>
            <a:ext cx="2964139" cy="1524259"/>
            <a:chOff x="6602413" y="4604222"/>
            <a:chExt cx="3267414" cy="1680213"/>
          </a:xfrm>
        </p:grpSpPr>
        <p:pic>
          <p:nvPicPr>
            <p:cNvPr id="717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45009" y="4644643"/>
              <a:ext cx="1724818" cy="1639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56829" t="7922" b="12735"/>
            <a:stretch/>
          </p:blipFill>
          <p:spPr bwMode="auto">
            <a:xfrm>
              <a:off x="6602413" y="4604222"/>
              <a:ext cx="1390650" cy="1680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83" name="TextBox 82"/>
          <p:cNvSpPr txBox="1"/>
          <p:nvPr/>
        </p:nvSpPr>
        <p:spPr>
          <a:xfrm>
            <a:off x="6565450" y="5294844"/>
            <a:ext cx="3626610" cy="343620"/>
          </a:xfrm>
          <a:prstGeom prst="rect">
            <a:avLst/>
          </a:prstGeom>
          <a:noFill/>
        </p:spPr>
        <p:txBody>
          <a:bodyPr wrap="square" rtlCol="0">
            <a:spAutoFit/>
          </a:bodyPr>
          <a:lstStyle/>
          <a:p>
            <a:pPr algn="ctr"/>
            <a:r>
              <a:rPr lang="en-US" sz="1633" dirty="0"/>
              <a:t>Sistema </a:t>
            </a:r>
            <a:r>
              <a:rPr lang="en-US" sz="1633" dirty="0" err="1"/>
              <a:t>Hidráulico</a:t>
            </a:r>
            <a:endParaRPr lang="en-US" sz="1633" dirty="0"/>
          </a:p>
        </p:txBody>
      </p:sp>
      <p:grpSp>
        <p:nvGrpSpPr>
          <p:cNvPr id="4" name="Group 3"/>
          <p:cNvGrpSpPr/>
          <p:nvPr/>
        </p:nvGrpSpPr>
        <p:grpSpPr>
          <a:xfrm>
            <a:off x="5784105" y="1355182"/>
            <a:ext cx="5079794" cy="3802098"/>
            <a:chOff x="5002100" y="1493837"/>
            <a:chExt cx="5599532" cy="4191109"/>
          </a:xfrm>
        </p:grpSpPr>
        <p:pic>
          <p:nvPicPr>
            <p:cNvPr id="7194" name="Picture 6" descr="https://s3-eu-west-2.amazonaws.com/homebuilding-assets/prodwebsite/content/uploads/2013/02/Vented-heating-system-diagram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69706" y="1493837"/>
              <a:ext cx="5185030" cy="418147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45906" y="1946572"/>
              <a:ext cx="990600" cy="471298"/>
            </a:xfrm>
            <a:prstGeom prst="rect">
              <a:avLst/>
            </a:prstGeom>
            <a:solidFill>
              <a:schemeClr val="bg1"/>
            </a:solidFill>
          </p:spPr>
          <p:txBody>
            <a:bodyPr wrap="square" rtlCol="0">
              <a:spAutoFit/>
            </a:bodyPr>
            <a:lstStyle/>
            <a:p>
              <a:pPr algn="ctr"/>
              <a:r>
                <a:rPr lang="es-MX" sz="1089" dirty="0"/>
                <a:t>Tanque de </a:t>
              </a:r>
              <a:r>
                <a:rPr lang="es-MX" sz="1089" dirty="0" err="1"/>
                <a:t>Expansão</a:t>
              </a:r>
              <a:endParaRPr lang="en-US" sz="1089" dirty="0"/>
            </a:p>
          </p:txBody>
        </p:sp>
        <p:sp>
          <p:nvSpPr>
            <p:cNvPr id="13" name="TextBox 12"/>
            <p:cNvSpPr txBox="1"/>
            <p:nvPr/>
          </p:nvSpPr>
          <p:spPr>
            <a:xfrm>
              <a:off x="5002100" y="4170228"/>
              <a:ext cx="1143000" cy="286539"/>
            </a:xfrm>
            <a:prstGeom prst="rect">
              <a:avLst/>
            </a:prstGeom>
            <a:solidFill>
              <a:schemeClr val="bg1"/>
            </a:solidFill>
          </p:spPr>
          <p:txBody>
            <a:bodyPr wrap="square" rtlCol="0">
              <a:spAutoFit/>
            </a:bodyPr>
            <a:lstStyle/>
            <a:p>
              <a:pPr algn="ctr"/>
              <a:r>
                <a:rPr lang="es-MX" sz="1089" dirty="0"/>
                <a:t>Boiler</a:t>
              </a:r>
              <a:endParaRPr lang="en-US" sz="1089" dirty="0"/>
            </a:p>
          </p:txBody>
        </p:sp>
        <p:sp>
          <p:nvSpPr>
            <p:cNvPr id="14" name="TextBox 13"/>
            <p:cNvSpPr txBox="1"/>
            <p:nvPr/>
          </p:nvSpPr>
          <p:spPr>
            <a:xfrm>
              <a:off x="5247745" y="5213648"/>
              <a:ext cx="990600" cy="471298"/>
            </a:xfrm>
            <a:prstGeom prst="rect">
              <a:avLst/>
            </a:prstGeom>
            <a:solidFill>
              <a:schemeClr val="bg1"/>
            </a:solidFill>
          </p:spPr>
          <p:txBody>
            <a:bodyPr wrap="square" rtlCol="0">
              <a:spAutoFit/>
            </a:bodyPr>
            <a:lstStyle/>
            <a:p>
              <a:pPr algn="ctr"/>
              <a:r>
                <a:rPr lang="es-MX" sz="1089" dirty="0" err="1"/>
                <a:t>Caldeira</a:t>
              </a:r>
              <a:r>
                <a:rPr lang="es-MX" sz="1089" dirty="0"/>
                <a:t> e Bomba</a:t>
              </a:r>
              <a:endParaRPr lang="en-US" sz="1089" dirty="0"/>
            </a:p>
          </p:txBody>
        </p:sp>
        <p:sp>
          <p:nvSpPr>
            <p:cNvPr id="15" name="TextBox 14"/>
            <p:cNvSpPr txBox="1"/>
            <p:nvPr/>
          </p:nvSpPr>
          <p:spPr>
            <a:xfrm>
              <a:off x="9232106" y="2447706"/>
              <a:ext cx="1369526" cy="471298"/>
            </a:xfrm>
            <a:prstGeom prst="rect">
              <a:avLst/>
            </a:prstGeom>
            <a:solidFill>
              <a:schemeClr val="bg1"/>
            </a:solidFill>
          </p:spPr>
          <p:txBody>
            <a:bodyPr wrap="square" rtlCol="0">
              <a:spAutoFit/>
            </a:bodyPr>
            <a:lstStyle/>
            <a:p>
              <a:pPr algn="ctr"/>
              <a:r>
                <a:rPr lang="es-MX" sz="1089" dirty="0"/>
                <a:t>Tanque de </a:t>
              </a:r>
              <a:r>
                <a:rPr lang="pt-BR" sz="1089" dirty="0"/>
                <a:t>reposição</a:t>
              </a:r>
            </a:p>
          </p:txBody>
        </p:sp>
        <p:sp>
          <p:nvSpPr>
            <p:cNvPr id="3" name="TextBox 2"/>
            <p:cNvSpPr txBox="1"/>
            <p:nvPr/>
          </p:nvSpPr>
          <p:spPr>
            <a:xfrm>
              <a:off x="9384506" y="4922837"/>
              <a:ext cx="1070230" cy="532648"/>
            </a:xfrm>
            <a:prstGeom prst="rect">
              <a:avLst/>
            </a:prstGeom>
            <a:solidFill>
              <a:schemeClr val="bg1"/>
            </a:solidFill>
          </p:spPr>
          <p:txBody>
            <a:bodyPr wrap="square" rtlCol="0">
              <a:spAutoFit/>
            </a:bodyPr>
            <a:lstStyle/>
            <a:p>
              <a:r>
                <a:rPr lang="es-MX" sz="1270" dirty="0" err="1">
                  <a:solidFill>
                    <a:srgbClr val="C00000"/>
                  </a:solidFill>
                </a:rPr>
                <a:t>Envio</a:t>
              </a:r>
              <a:endParaRPr lang="es-MX" sz="1270" dirty="0">
                <a:solidFill>
                  <a:srgbClr val="C00000"/>
                </a:solidFill>
              </a:endParaRPr>
            </a:p>
            <a:p>
              <a:r>
                <a:rPr lang="es-MX" sz="1270" b="1" dirty="0">
                  <a:solidFill>
                    <a:schemeClr val="accent2"/>
                  </a:solidFill>
                </a:rPr>
                <a:t>Retorno</a:t>
              </a:r>
              <a:endParaRPr lang="en-US" sz="1270" b="1" dirty="0">
                <a:solidFill>
                  <a:schemeClr val="accent2"/>
                </a:solidFill>
              </a:endParaRPr>
            </a:p>
          </p:txBody>
        </p:sp>
      </p:grpSp>
      <p:sp>
        <p:nvSpPr>
          <p:cNvPr id="17" name="Title 1"/>
          <p:cNvSpPr txBox="1">
            <a:spLocks/>
          </p:cNvSpPr>
          <p:nvPr/>
        </p:nvSpPr>
        <p:spPr>
          <a:xfrm>
            <a:off x="624418" y="677466"/>
            <a:ext cx="9311517" cy="735310"/>
          </a:xfrm>
          <a:prstGeom prst="rect">
            <a:avLst/>
          </a:prstGeom>
        </p:spPr>
        <p:txBody>
          <a:bodyPr vert="horz" lIns="0" tIns="0" rIns="0" bIns="0" rtlCol="0" anchor="t">
            <a:noAutofit/>
          </a:bodyPr>
          <a:lstStyle>
            <a:lvl1pPr algn="l" defTabSz="914400" rtl="0" eaLnBrk="1" latinLnBrk="0" hangingPunct="1">
              <a:lnSpc>
                <a:spcPts val="2900"/>
              </a:lnSpc>
              <a:spcBef>
                <a:spcPct val="0"/>
              </a:spcBef>
              <a:buNone/>
              <a:defRPr sz="2700" b="1" kern="1200" spc="-40" baseline="0">
                <a:solidFill>
                  <a:schemeClr val="accent1"/>
                </a:solidFill>
                <a:latin typeface="+mj-lt"/>
                <a:ea typeface="+mj-ea"/>
                <a:cs typeface="+mj-cs"/>
              </a:defRPr>
            </a:lvl1pPr>
          </a:lstStyle>
          <a:p>
            <a:r>
              <a:rPr lang="en-US" altLang="en-US" sz="2540" dirty="0" err="1"/>
              <a:t>Métodos</a:t>
            </a:r>
            <a:r>
              <a:rPr lang="en-US" altLang="en-US" sz="2540" dirty="0"/>
              <a:t> de </a:t>
            </a:r>
            <a:r>
              <a:rPr lang="en-US" altLang="en-US" sz="2540" dirty="0" err="1"/>
              <a:t>balancemento</a:t>
            </a:r>
            <a:endParaRPr lang="en-US" altLang="en-US" sz="254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1212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pt-BR" dirty="0"/>
              <a:t>Comissionamento de uma válvula dependente de pressão</a:t>
            </a:r>
            <a:endParaRPr lang="en-US" dirty="0"/>
          </a:p>
        </p:txBody>
      </p:sp>
      <p:sp>
        <p:nvSpPr>
          <p:cNvPr id="3" name="Inhaltsplatzhalter 2"/>
          <p:cNvSpPr>
            <a:spLocks noGrp="1"/>
          </p:cNvSpPr>
          <p:nvPr>
            <p:ph idx="1"/>
          </p:nvPr>
        </p:nvSpPr>
        <p:spPr/>
        <p:txBody>
          <a:bodyPr/>
          <a:lstStyle/>
          <a:p>
            <a:r>
              <a:rPr lang="pt-BR" dirty="0">
                <a:solidFill>
                  <a:schemeClr val="accent2">
                    <a:lumMod val="50000"/>
                  </a:schemeClr>
                </a:solidFill>
              </a:rPr>
              <a:t>O balanceamento hidráulico consome muito tempo</a:t>
            </a:r>
          </a:p>
          <a:p>
            <a:r>
              <a:rPr lang="pt-BR" dirty="0">
                <a:solidFill>
                  <a:schemeClr val="accent2">
                    <a:lumMod val="50000"/>
                  </a:schemeClr>
                </a:solidFill>
              </a:rPr>
              <a:t>Somente para carga total</a:t>
            </a:r>
            <a:endParaRPr lang="en-US" dirty="0">
              <a:solidFill>
                <a:schemeClr val="accent2">
                  <a:lumMod val="50000"/>
                </a:schemeClr>
              </a:solidFill>
            </a:endParaRPr>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5423558" y="2806647"/>
            <a:ext cx="4983849" cy="3121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03239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pt-BR" dirty="0"/>
              <a:t>Operação de um sistema convencional</a:t>
            </a:r>
            <a:endParaRPr lang="en-US" dirty="0"/>
          </a:p>
        </p:txBody>
      </p:sp>
      <p:sp>
        <p:nvSpPr>
          <p:cNvPr id="7" name="Rechteck 6"/>
          <p:cNvSpPr/>
          <p:nvPr/>
        </p:nvSpPr>
        <p:spPr bwMode="auto">
          <a:xfrm>
            <a:off x="3417702" y="5645055"/>
            <a:ext cx="522595" cy="587919"/>
          </a:xfrm>
          <a:prstGeom prst="rect">
            <a:avLst/>
          </a:prstGeom>
          <a:noFill/>
          <a:ln w="19050" cap="flat" cmpd="sng" algn="ctr">
            <a:solidFill>
              <a:schemeClr val="tx1"/>
            </a:solidFill>
            <a:prstDash val="solid"/>
            <a:round/>
            <a:headEnd type="none" w="med" len="med"/>
            <a:tailEnd type="none" w="lg" len="lg"/>
          </a:ln>
          <a:effectLst/>
        </p:spPr>
        <p:txBody>
          <a:bodyPr vert="horz" wrap="square" lIns="82953" tIns="41476" rIns="82953" bIns="41476" numCol="1" rtlCol="0" anchor="t" anchorCtr="0" compatLnSpc="1">
            <a:prstTxWarp prst="textNoShape">
              <a:avLst/>
            </a:prstTxWarp>
          </a:bodyPr>
          <a:lstStyle/>
          <a:p>
            <a:endParaRPr lang="en-US" sz="1633" dirty="0"/>
          </a:p>
        </p:txBody>
      </p:sp>
      <p:cxnSp>
        <p:nvCxnSpPr>
          <p:cNvPr id="8" name="Gerade Verbindung 6"/>
          <p:cNvCxnSpPr/>
          <p:nvPr/>
        </p:nvCxnSpPr>
        <p:spPr bwMode="auto">
          <a:xfrm>
            <a:off x="3417702" y="6037001"/>
            <a:ext cx="522595" cy="0"/>
          </a:xfrm>
          <a:prstGeom prst="line">
            <a:avLst/>
          </a:prstGeom>
          <a:solidFill>
            <a:schemeClr val="accent1"/>
          </a:solidFill>
          <a:ln w="19050" cap="flat" cmpd="sng" algn="ctr">
            <a:solidFill>
              <a:schemeClr val="tx1"/>
            </a:solidFill>
            <a:prstDash val="solid"/>
            <a:round/>
            <a:headEnd type="none" w="med" len="med"/>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extfeld 8"/>
          <p:cNvSpPr txBox="1"/>
          <p:nvPr/>
        </p:nvSpPr>
        <p:spPr>
          <a:xfrm>
            <a:off x="3417702" y="6019196"/>
            <a:ext cx="522595" cy="217880"/>
          </a:xfrm>
          <a:prstGeom prst="rect">
            <a:avLst/>
          </a:prstGeom>
          <a:noFill/>
        </p:spPr>
        <p:txBody>
          <a:bodyPr wrap="square" rtlCol="0">
            <a:spAutoFit/>
          </a:bodyPr>
          <a:lstStyle/>
          <a:p>
            <a:pPr algn="ctr"/>
            <a:r>
              <a:rPr lang="de-CH" sz="816" b="1" dirty="0">
                <a:latin typeface="Aharoni" panose="02010803020104030203" pitchFamily="2" charset="-79"/>
                <a:cs typeface="Aharoni" panose="02010803020104030203" pitchFamily="2" charset="-79"/>
              </a:rPr>
              <a:t>VVV</a:t>
            </a:r>
            <a:endParaRPr lang="en-US" sz="816" b="1" dirty="0">
              <a:latin typeface="Aharoni" panose="02010803020104030203" pitchFamily="2" charset="-79"/>
              <a:cs typeface="Aharoni" panose="02010803020104030203" pitchFamily="2" charset="-79"/>
            </a:endParaRPr>
          </a:p>
        </p:txBody>
      </p:sp>
      <p:cxnSp>
        <p:nvCxnSpPr>
          <p:cNvPr id="10" name="Gerade Verbindung 8"/>
          <p:cNvCxnSpPr/>
          <p:nvPr/>
        </p:nvCxnSpPr>
        <p:spPr bwMode="auto">
          <a:xfrm>
            <a:off x="3548351" y="6155071"/>
            <a:ext cx="256459" cy="0"/>
          </a:xfrm>
          <a:prstGeom prst="line">
            <a:avLst/>
          </a:prstGeom>
          <a:solidFill>
            <a:schemeClr val="accent1"/>
          </a:solidFill>
          <a:ln w="19050" cap="flat" cmpd="sng" algn="ctr">
            <a:solidFill>
              <a:schemeClr val="tx1"/>
            </a:solidFill>
            <a:prstDash val="solid"/>
            <a:round/>
            <a:headEnd type="none" w="med" len="med"/>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Gerade Verbindung 12"/>
          <p:cNvCxnSpPr/>
          <p:nvPr/>
        </p:nvCxnSpPr>
        <p:spPr bwMode="auto">
          <a:xfrm>
            <a:off x="3951140" y="5911325"/>
            <a:ext cx="498045" cy="0"/>
          </a:xfrm>
          <a:prstGeom prst="line">
            <a:avLst/>
          </a:prstGeom>
          <a:solidFill>
            <a:schemeClr val="bg1"/>
          </a:solidFill>
          <a:ln w="3810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12" name="Gerade Verbindung 13"/>
          <p:cNvCxnSpPr/>
          <p:nvPr/>
        </p:nvCxnSpPr>
        <p:spPr bwMode="auto">
          <a:xfrm>
            <a:off x="3940297" y="6155071"/>
            <a:ext cx="770186" cy="0"/>
          </a:xfrm>
          <a:prstGeom prst="line">
            <a:avLst/>
          </a:prstGeom>
          <a:solidFill>
            <a:schemeClr val="bg1"/>
          </a:solidFill>
          <a:ln w="38100">
            <a:solidFill>
              <a:srgbClr val="FF0000"/>
            </a:solidFill>
            <a:prstDash val="dash"/>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13" name="Gerade Verbindung 15"/>
          <p:cNvCxnSpPr/>
          <p:nvPr/>
        </p:nvCxnSpPr>
        <p:spPr bwMode="auto">
          <a:xfrm flipH="1" flipV="1">
            <a:off x="4383860" y="1716959"/>
            <a:ext cx="65324" cy="4194366"/>
          </a:xfrm>
          <a:prstGeom prst="line">
            <a:avLst/>
          </a:prstGeom>
          <a:solidFill>
            <a:schemeClr val="bg1"/>
          </a:solidFill>
          <a:ln w="3810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14" name="Gerade Verbindung 16"/>
          <p:cNvCxnSpPr/>
          <p:nvPr/>
        </p:nvCxnSpPr>
        <p:spPr bwMode="auto">
          <a:xfrm flipH="1" flipV="1">
            <a:off x="4645158" y="1655063"/>
            <a:ext cx="65324" cy="4500008"/>
          </a:xfrm>
          <a:prstGeom prst="line">
            <a:avLst/>
          </a:prstGeom>
          <a:solidFill>
            <a:schemeClr val="bg1"/>
          </a:solidFill>
          <a:ln w="38100">
            <a:solidFill>
              <a:srgbClr val="FF0000"/>
            </a:solidFill>
            <a:prstDash val="dash"/>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15" name="Gerade Verbindung 21"/>
          <p:cNvCxnSpPr/>
          <p:nvPr/>
        </p:nvCxnSpPr>
        <p:spPr bwMode="auto">
          <a:xfrm>
            <a:off x="4449184" y="5323406"/>
            <a:ext cx="4376732" cy="0"/>
          </a:xfrm>
          <a:prstGeom prst="line">
            <a:avLst/>
          </a:prstGeom>
          <a:solidFill>
            <a:schemeClr val="bg1"/>
          </a:solidFill>
          <a:ln w="317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16" name="Gerade Verbindung 22"/>
          <p:cNvCxnSpPr/>
          <p:nvPr/>
        </p:nvCxnSpPr>
        <p:spPr bwMode="auto">
          <a:xfrm>
            <a:off x="4710482" y="5454055"/>
            <a:ext cx="4115434" cy="0"/>
          </a:xfrm>
          <a:prstGeom prst="line">
            <a:avLst/>
          </a:prstGeom>
          <a:solidFill>
            <a:schemeClr val="bg1"/>
          </a:solidFill>
          <a:ln w="31750">
            <a:solidFill>
              <a:srgbClr val="FF0000"/>
            </a:solidFill>
            <a:prstDash val="dash"/>
            <a:tailEnd type="none" w="lg" len="lg"/>
          </a:ln>
        </p:spPr>
        <p:style>
          <a:lnRef idx="2">
            <a:schemeClr val="accent1">
              <a:shade val="50000"/>
            </a:schemeClr>
          </a:lnRef>
          <a:fillRef idx="1">
            <a:schemeClr val="accent1"/>
          </a:fillRef>
          <a:effectRef idx="0">
            <a:schemeClr val="accent1"/>
          </a:effectRef>
          <a:fontRef idx="minor">
            <a:schemeClr val="lt1"/>
          </a:fontRef>
        </p:style>
      </p:cxnSp>
      <p:sp>
        <p:nvSpPr>
          <p:cNvPr id="17" name="Rechteck 16"/>
          <p:cNvSpPr/>
          <p:nvPr/>
        </p:nvSpPr>
        <p:spPr bwMode="auto">
          <a:xfrm>
            <a:off x="5262704" y="4212892"/>
            <a:ext cx="1065510" cy="914541"/>
          </a:xfrm>
          <a:prstGeom prst="rect">
            <a:avLst/>
          </a:pr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pic>
        <p:nvPicPr>
          <p:cNvPr id="18"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543" b="100000" l="0" r="100000"/>
                    </a14:imgEffect>
                  </a14:imgLayer>
                </a14:imgProps>
              </a:ext>
              <a:ext uri="{28A0092B-C50C-407E-A947-70E740481C1C}">
                <a14:useLocalDpi xmlns:a14="http://schemas.microsoft.com/office/drawing/2010/main" val="0"/>
              </a:ext>
            </a:extLst>
          </a:blip>
          <a:srcRect/>
          <a:stretch>
            <a:fillRect/>
          </a:stretch>
        </p:blipFill>
        <p:spPr bwMode="auto">
          <a:xfrm>
            <a:off x="5765547" y="4656555"/>
            <a:ext cx="440103" cy="451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hteck 18"/>
          <p:cNvSpPr/>
          <p:nvPr/>
        </p:nvSpPr>
        <p:spPr bwMode="auto">
          <a:xfrm>
            <a:off x="5363725" y="4539514"/>
            <a:ext cx="130649" cy="45727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sp>
        <p:nvSpPr>
          <p:cNvPr id="20" name="Freihandform 19"/>
          <p:cNvSpPr/>
          <p:nvPr/>
        </p:nvSpPr>
        <p:spPr bwMode="auto">
          <a:xfrm>
            <a:off x="5537251" y="4437971"/>
            <a:ext cx="243458" cy="156688"/>
          </a:xfrm>
          <a:custGeom>
            <a:avLst/>
            <a:gdLst>
              <a:gd name="connsiteX0" fmla="*/ 9287 w 268367"/>
              <a:gd name="connsiteY0" fmla="*/ 172720 h 172720"/>
              <a:gd name="connsiteX1" fmla="*/ 9287 w 268367"/>
              <a:gd name="connsiteY1" fmla="*/ 71120 h 172720"/>
              <a:gd name="connsiteX2" fmla="*/ 105807 w 268367"/>
              <a:gd name="connsiteY2" fmla="*/ 127000 h 172720"/>
              <a:gd name="connsiteX3" fmla="*/ 115967 w 268367"/>
              <a:gd name="connsiteY3" fmla="*/ 40640 h 172720"/>
              <a:gd name="connsiteX4" fmla="*/ 176927 w 268367"/>
              <a:gd name="connsiteY4" fmla="*/ 55880 h 172720"/>
              <a:gd name="connsiteX5" fmla="*/ 268367 w 268367"/>
              <a:gd name="connsiteY5" fmla="*/ 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367" h="172720">
                <a:moveTo>
                  <a:pt x="9287" y="172720"/>
                </a:moveTo>
                <a:cubicBezTo>
                  <a:pt x="1243" y="125730"/>
                  <a:pt x="-6800" y="78740"/>
                  <a:pt x="9287" y="71120"/>
                </a:cubicBezTo>
                <a:cubicBezTo>
                  <a:pt x="25374" y="63500"/>
                  <a:pt x="88027" y="132080"/>
                  <a:pt x="105807" y="127000"/>
                </a:cubicBezTo>
                <a:cubicBezTo>
                  <a:pt x="123587" y="121920"/>
                  <a:pt x="104114" y="52493"/>
                  <a:pt x="115967" y="40640"/>
                </a:cubicBezTo>
                <a:cubicBezTo>
                  <a:pt x="127820" y="28787"/>
                  <a:pt x="151527" y="62653"/>
                  <a:pt x="176927" y="55880"/>
                </a:cubicBezTo>
                <a:cubicBezTo>
                  <a:pt x="202327" y="49107"/>
                  <a:pt x="253127" y="12700"/>
                  <a:pt x="268367" y="0"/>
                </a:cubicBezTo>
              </a:path>
            </a:pathLst>
          </a:custGeom>
          <a:noFill/>
          <a:ln w="12700">
            <a:solidFill>
              <a:srgbClr val="FF000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sp>
        <p:nvSpPr>
          <p:cNvPr id="21" name="Freihandform 20"/>
          <p:cNvSpPr/>
          <p:nvPr/>
        </p:nvSpPr>
        <p:spPr bwMode="auto">
          <a:xfrm>
            <a:off x="5577539" y="4578799"/>
            <a:ext cx="243458" cy="156688"/>
          </a:xfrm>
          <a:custGeom>
            <a:avLst/>
            <a:gdLst>
              <a:gd name="connsiteX0" fmla="*/ 9287 w 268367"/>
              <a:gd name="connsiteY0" fmla="*/ 172720 h 172720"/>
              <a:gd name="connsiteX1" fmla="*/ 9287 w 268367"/>
              <a:gd name="connsiteY1" fmla="*/ 71120 h 172720"/>
              <a:gd name="connsiteX2" fmla="*/ 105807 w 268367"/>
              <a:gd name="connsiteY2" fmla="*/ 127000 h 172720"/>
              <a:gd name="connsiteX3" fmla="*/ 115967 w 268367"/>
              <a:gd name="connsiteY3" fmla="*/ 40640 h 172720"/>
              <a:gd name="connsiteX4" fmla="*/ 176927 w 268367"/>
              <a:gd name="connsiteY4" fmla="*/ 55880 h 172720"/>
              <a:gd name="connsiteX5" fmla="*/ 268367 w 268367"/>
              <a:gd name="connsiteY5" fmla="*/ 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367" h="172720">
                <a:moveTo>
                  <a:pt x="9287" y="172720"/>
                </a:moveTo>
                <a:cubicBezTo>
                  <a:pt x="1243" y="125730"/>
                  <a:pt x="-6800" y="78740"/>
                  <a:pt x="9287" y="71120"/>
                </a:cubicBezTo>
                <a:cubicBezTo>
                  <a:pt x="25374" y="63500"/>
                  <a:pt x="88027" y="132080"/>
                  <a:pt x="105807" y="127000"/>
                </a:cubicBezTo>
                <a:cubicBezTo>
                  <a:pt x="123587" y="121920"/>
                  <a:pt x="104114" y="52493"/>
                  <a:pt x="115967" y="40640"/>
                </a:cubicBezTo>
                <a:cubicBezTo>
                  <a:pt x="127820" y="28787"/>
                  <a:pt x="151527" y="62653"/>
                  <a:pt x="176927" y="55880"/>
                </a:cubicBezTo>
                <a:cubicBezTo>
                  <a:pt x="202327" y="49107"/>
                  <a:pt x="253127" y="12700"/>
                  <a:pt x="268367" y="0"/>
                </a:cubicBezTo>
              </a:path>
            </a:pathLst>
          </a:custGeom>
          <a:noFill/>
          <a:ln w="12700">
            <a:solidFill>
              <a:srgbClr val="FF000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cxnSp>
        <p:nvCxnSpPr>
          <p:cNvPr id="22" name="Gerade Verbindung 39"/>
          <p:cNvCxnSpPr/>
          <p:nvPr/>
        </p:nvCxnSpPr>
        <p:spPr bwMode="auto">
          <a:xfrm>
            <a:off x="5391376" y="4996784"/>
            <a:ext cx="0" cy="326622"/>
          </a:xfrm>
          <a:prstGeom prst="line">
            <a:avLst/>
          </a:prstGeom>
          <a:solidFill>
            <a:schemeClr val="bg1"/>
          </a:solidFill>
          <a:ln w="190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23" name="Gerade Verbindung 40"/>
          <p:cNvCxnSpPr/>
          <p:nvPr/>
        </p:nvCxnSpPr>
        <p:spPr bwMode="auto">
          <a:xfrm>
            <a:off x="5472254" y="4996785"/>
            <a:ext cx="0" cy="457270"/>
          </a:xfrm>
          <a:prstGeom prst="line">
            <a:avLst/>
          </a:prstGeom>
          <a:solidFill>
            <a:schemeClr val="bg1"/>
          </a:solidFill>
          <a:ln w="19050">
            <a:solidFill>
              <a:srgbClr val="FF0000"/>
            </a:solidFill>
            <a:prstDash val="dash"/>
            <a:tailEnd type="none" w="lg" len="lg"/>
          </a:ln>
        </p:spPr>
        <p:style>
          <a:lnRef idx="2">
            <a:schemeClr val="accent1">
              <a:shade val="50000"/>
            </a:schemeClr>
          </a:lnRef>
          <a:fillRef idx="1">
            <a:schemeClr val="accent1"/>
          </a:fillRef>
          <a:effectRef idx="0">
            <a:schemeClr val="accent1"/>
          </a:effectRef>
          <a:fontRef idx="minor">
            <a:schemeClr val="lt1"/>
          </a:fontRef>
        </p:style>
      </p:cxnSp>
      <p:sp>
        <p:nvSpPr>
          <p:cNvPr id="24" name="Rechteck 23"/>
          <p:cNvSpPr/>
          <p:nvPr/>
        </p:nvSpPr>
        <p:spPr bwMode="auto">
          <a:xfrm>
            <a:off x="6332488" y="4212892"/>
            <a:ext cx="1065510" cy="914541"/>
          </a:xfrm>
          <a:prstGeom prst="rect">
            <a:avLst/>
          </a:pr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pic>
        <p:nvPicPr>
          <p:cNvPr id="25"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543" b="100000" l="0" r="100000"/>
                    </a14:imgEffect>
                  </a14:imgLayer>
                </a14:imgProps>
              </a:ext>
              <a:ext uri="{28A0092B-C50C-407E-A947-70E740481C1C}">
                <a14:useLocalDpi xmlns:a14="http://schemas.microsoft.com/office/drawing/2010/main" val="0"/>
              </a:ext>
            </a:extLst>
          </a:blip>
          <a:srcRect/>
          <a:stretch>
            <a:fillRect/>
          </a:stretch>
        </p:blipFill>
        <p:spPr bwMode="auto">
          <a:xfrm>
            <a:off x="6835331" y="4656555"/>
            <a:ext cx="440103" cy="451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Rechteck 25"/>
          <p:cNvSpPr/>
          <p:nvPr/>
        </p:nvSpPr>
        <p:spPr bwMode="auto">
          <a:xfrm>
            <a:off x="6433510" y="4539514"/>
            <a:ext cx="130649" cy="457270"/>
          </a:xfrm>
          <a:prstGeom prst="rect">
            <a:avLst/>
          </a:prstGeom>
          <a:solidFill>
            <a:srgbClr val="FF00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sp>
        <p:nvSpPr>
          <p:cNvPr id="27" name="Freihandform 26"/>
          <p:cNvSpPr/>
          <p:nvPr/>
        </p:nvSpPr>
        <p:spPr bwMode="auto">
          <a:xfrm>
            <a:off x="6607035" y="4437971"/>
            <a:ext cx="243458" cy="156688"/>
          </a:xfrm>
          <a:custGeom>
            <a:avLst/>
            <a:gdLst>
              <a:gd name="connsiteX0" fmla="*/ 9287 w 268367"/>
              <a:gd name="connsiteY0" fmla="*/ 172720 h 172720"/>
              <a:gd name="connsiteX1" fmla="*/ 9287 w 268367"/>
              <a:gd name="connsiteY1" fmla="*/ 71120 h 172720"/>
              <a:gd name="connsiteX2" fmla="*/ 105807 w 268367"/>
              <a:gd name="connsiteY2" fmla="*/ 127000 h 172720"/>
              <a:gd name="connsiteX3" fmla="*/ 115967 w 268367"/>
              <a:gd name="connsiteY3" fmla="*/ 40640 h 172720"/>
              <a:gd name="connsiteX4" fmla="*/ 176927 w 268367"/>
              <a:gd name="connsiteY4" fmla="*/ 55880 h 172720"/>
              <a:gd name="connsiteX5" fmla="*/ 268367 w 268367"/>
              <a:gd name="connsiteY5" fmla="*/ 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367" h="172720">
                <a:moveTo>
                  <a:pt x="9287" y="172720"/>
                </a:moveTo>
                <a:cubicBezTo>
                  <a:pt x="1243" y="125730"/>
                  <a:pt x="-6800" y="78740"/>
                  <a:pt x="9287" y="71120"/>
                </a:cubicBezTo>
                <a:cubicBezTo>
                  <a:pt x="25374" y="63500"/>
                  <a:pt x="88027" y="132080"/>
                  <a:pt x="105807" y="127000"/>
                </a:cubicBezTo>
                <a:cubicBezTo>
                  <a:pt x="123587" y="121920"/>
                  <a:pt x="104114" y="52493"/>
                  <a:pt x="115967" y="40640"/>
                </a:cubicBezTo>
                <a:cubicBezTo>
                  <a:pt x="127820" y="28787"/>
                  <a:pt x="151527" y="62653"/>
                  <a:pt x="176927" y="55880"/>
                </a:cubicBezTo>
                <a:cubicBezTo>
                  <a:pt x="202327" y="49107"/>
                  <a:pt x="253127" y="12700"/>
                  <a:pt x="268367" y="0"/>
                </a:cubicBezTo>
              </a:path>
            </a:pathLst>
          </a:custGeom>
          <a:noFill/>
          <a:ln w="12700">
            <a:solidFill>
              <a:srgbClr val="FF000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sp>
        <p:nvSpPr>
          <p:cNvPr id="28" name="Freihandform 27"/>
          <p:cNvSpPr/>
          <p:nvPr/>
        </p:nvSpPr>
        <p:spPr bwMode="auto">
          <a:xfrm>
            <a:off x="6647323" y="4578799"/>
            <a:ext cx="243458" cy="156688"/>
          </a:xfrm>
          <a:custGeom>
            <a:avLst/>
            <a:gdLst>
              <a:gd name="connsiteX0" fmla="*/ 9287 w 268367"/>
              <a:gd name="connsiteY0" fmla="*/ 172720 h 172720"/>
              <a:gd name="connsiteX1" fmla="*/ 9287 w 268367"/>
              <a:gd name="connsiteY1" fmla="*/ 71120 h 172720"/>
              <a:gd name="connsiteX2" fmla="*/ 105807 w 268367"/>
              <a:gd name="connsiteY2" fmla="*/ 127000 h 172720"/>
              <a:gd name="connsiteX3" fmla="*/ 115967 w 268367"/>
              <a:gd name="connsiteY3" fmla="*/ 40640 h 172720"/>
              <a:gd name="connsiteX4" fmla="*/ 176927 w 268367"/>
              <a:gd name="connsiteY4" fmla="*/ 55880 h 172720"/>
              <a:gd name="connsiteX5" fmla="*/ 268367 w 268367"/>
              <a:gd name="connsiteY5" fmla="*/ 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367" h="172720">
                <a:moveTo>
                  <a:pt x="9287" y="172720"/>
                </a:moveTo>
                <a:cubicBezTo>
                  <a:pt x="1243" y="125730"/>
                  <a:pt x="-6800" y="78740"/>
                  <a:pt x="9287" y="71120"/>
                </a:cubicBezTo>
                <a:cubicBezTo>
                  <a:pt x="25374" y="63500"/>
                  <a:pt x="88027" y="132080"/>
                  <a:pt x="105807" y="127000"/>
                </a:cubicBezTo>
                <a:cubicBezTo>
                  <a:pt x="123587" y="121920"/>
                  <a:pt x="104114" y="52493"/>
                  <a:pt x="115967" y="40640"/>
                </a:cubicBezTo>
                <a:cubicBezTo>
                  <a:pt x="127820" y="28787"/>
                  <a:pt x="151527" y="62653"/>
                  <a:pt x="176927" y="55880"/>
                </a:cubicBezTo>
                <a:cubicBezTo>
                  <a:pt x="202327" y="49107"/>
                  <a:pt x="253127" y="12700"/>
                  <a:pt x="268367" y="0"/>
                </a:cubicBezTo>
              </a:path>
            </a:pathLst>
          </a:custGeom>
          <a:noFill/>
          <a:ln w="12700">
            <a:solidFill>
              <a:srgbClr val="FF000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cxnSp>
        <p:nvCxnSpPr>
          <p:cNvPr id="29" name="Gerade Verbindung 47"/>
          <p:cNvCxnSpPr/>
          <p:nvPr/>
        </p:nvCxnSpPr>
        <p:spPr bwMode="auto">
          <a:xfrm>
            <a:off x="6461161" y="4996784"/>
            <a:ext cx="0" cy="326622"/>
          </a:xfrm>
          <a:prstGeom prst="line">
            <a:avLst/>
          </a:prstGeom>
          <a:solidFill>
            <a:schemeClr val="bg1"/>
          </a:solidFill>
          <a:ln w="190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30" name="Gerade Verbindung 48"/>
          <p:cNvCxnSpPr/>
          <p:nvPr/>
        </p:nvCxnSpPr>
        <p:spPr bwMode="auto">
          <a:xfrm>
            <a:off x="6542038" y="4996785"/>
            <a:ext cx="0" cy="457270"/>
          </a:xfrm>
          <a:prstGeom prst="line">
            <a:avLst/>
          </a:prstGeom>
          <a:solidFill>
            <a:schemeClr val="bg1"/>
          </a:solidFill>
          <a:ln w="19050">
            <a:solidFill>
              <a:srgbClr val="FF0000"/>
            </a:solidFill>
            <a:prstDash val="dash"/>
            <a:tailEnd type="none" w="lg" len="lg"/>
          </a:ln>
        </p:spPr>
        <p:style>
          <a:lnRef idx="2">
            <a:schemeClr val="accent1">
              <a:shade val="50000"/>
            </a:schemeClr>
          </a:lnRef>
          <a:fillRef idx="1">
            <a:schemeClr val="accent1"/>
          </a:fillRef>
          <a:effectRef idx="0">
            <a:schemeClr val="accent1"/>
          </a:effectRef>
          <a:fontRef idx="minor">
            <a:schemeClr val="lt1"/>
          </a:fontRef>
        </p:style>
      </p:cxnSp>
      <p:sp>
        <p:nvSpPr>
          <p:cNvPr id="31" name="Rechteck 30"/>
          <p:cNvSpPr/>
          <p:nvPr/>
        </p:nvSpPr>
        <p:spPr bwMode="auto">
          <a:xfrm>
            <a:off x="7405329" y="4212892"/>
            <a:ext cx="1065510" cy="914541"/>
          </a:xfrm>
          <a:prstGeom prst="rect">
            <a:avLst/>
          </a:pr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pic>
        <p:nvPicPr>
          <p:cNvPr id="32"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543" b="100000" l="0" r="100000"/>
                    </a14:imgEffect>
                  </a14:imgLayer>
                </a14:imgProps>
              </a:ext>
              <a:ext uri="{28A0092B-C50C-407E-A947-70E740481C1C}">
                <a14:useLocalDpi xmlns:a14="http://schemas.microsoft.com/office/drawing/2010/main" val="0"/>
              </a:ext>
            </a:extLst>
          </a:blip>
          <a:srcRect/>
          <a:stretch>
            <a:fillRect/>
          </a:stretch>
        </p:blipFill>
        <p:spPr bwMode="auto">
          <a:xfrm>
            <a:off x="7908172" y="4656555"/>
            <a:ext cx="440103" cy="451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Rechteck 32"/>
          <p:cNvSpPr/>
          <p:nvPr/>
        </p:nvSpPr>
        <p:spPr bwMode="auto">
          <a:xfrm>
            <a:off x="7506350" y="4539514"/>
            <a:ext cx="130649" cy="457270"/>
          </a:xfrm>
          <a:prstGeom prst="rect">
            <a:avLst/>
          </a:prstGeom>
          <a:solidFill>
            <a:srgbClr val="FF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sp>
        <p:nvSpPr>
          <p:cNvPr id="34" name="Freihandform 33"/>
          <p:cNvSpPr/>
          <p:nvPr/>
        </p:nvSpPr>
        <p:spPr bwMode="auto">
          <a:xfrm>
            <a:off x="7679875" y="4437971"/>
            <a:ext cx="243458" cy="156688"/>
          </a:xfrm>
          <a:custGeom>
            <a:avLst/>
            <a:gdLst>
              <a:gd name="connsiteX0" fmla="*/ 9287 w 268367"/>
              <a:gd name="connsiteY0" fmla="*/ 172720 h 172720"/>
              <a:gd name="connsiteX1" fmla="*/ 9287 w 268367"/>
              <a:gd name="connsiteY1" fmla="*/ 71120 h 172720"/>
              <a:gd name="connsiteX2" fmla="*/ 105807 w 268367"/>
              <a:gd name="connsiteY2" fmla="*/ 127000 h 172720"/>
              <a:gd name="connsiteX3" fmla="*/ 115967 w 268367"/>
              <a:gd name="connsiteY3" fmla="*/ 40640 h 172720"/>
              <a:gd name="connsiteX4" fmla="*/ 176927 w 268367"/>
              <a:gd name="connsiteY4" fmla="*/ 55880 h 172720"/>
              <a:gd name="connsiteX5" fmla="*/ 268367 w 268367"/>
              <a:gd name="connsiteY5" fmla="*/ 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367" h="172720">
                <a:moveTo>
                  <a:pt x="9287" y="172720"/>
                </a:moveTo>
                <a:cubicBezTo>
                  <a:pt x="1243" y="125730"/>
                  <a:pt x="-6800" y="78740"/>
                  <a:pt x="9287" y="71120"/>
                </a:cubicBezTo>
                <a:cubicBezTo>
                  <a:pt x="25374" y="63500"/>
                  <a:pt x="88027" y="132080"/>
                  <a:pt x="105807" y="127000"/>
                </a:cubicBezTo>
                <a:cubicBezTo>
                  <a:pt x="123587" y="121920"/>
                  <a:pt x="104114" y="52493"/>
                  <a:pt x="115967" y="40640"/>
                </a:cubicBezTo>
                <a:cubicBezTo>
                  <a:pt x="127820" y="28787"/>
                  <a:pt x="151527" y="62653"/>
                  <a:pt x="176927" y="55880"/>
                </a:cubicBezTo>
                <a:cubicBezTo>
                  <a:pt x="202327" y="49107"/>
                  <a:pt x="253127" y="12700"/>
                  <a:pt x="268367" y="0"/>
                </a:cubicBezTo>
              </a:path>
            </a:pathLst>
          </a:custGeom>
          <a:noFill/>
          <a:ln w="12700">
            <a:solidFill>
              <a:srgbClr val="FF000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sp>
        <p:nvSpPr>
          <p:cNvPr id="35" name="Freihandform 34"/>
          <p:cNvSpPr/>
          <p:nvPr/>
        </p:nvSpPr>
        <p:spPr bwMode="auto">
          <a:xfrm>
            <a:off x="7720163" y="4578799"/>
            <a:ext cx="243458" cy="156688"/>
          </a:xfrm>
          <a:custGeom>
            <a:avLst/>
            <a:gdLst>
              <a:gd name="connsiteX0" fmla="*/ 9287 w 268367"/>
              <a:gd name="connsiteY0" fmla="*/ 172720 h 172720"/>
              <a:gd name="connsiteX1" fmla="*/ 9287 w 268367"/>
              <a:gd name="connsiteY1" fmla="*/ 71120 h 172720"/>
              <a:gd name="connsiteX2" fmla="*/ 105807 w 268367"/>
              <a:gd name="connsiteY2" fmla="*/ 127000 h 172720"/>
              <a:gd name="connsiteX3" fmla="*/ 115967 w 268367"/>
              <a:gd name="connsiteY3" fmla="*/ 40640 h 172720"/>
              <a:gd name="connsiteX4" fmla="*/ 176927 w 268367"/>
              <a:gd name="connsiteY4" fmla="*/ 55880 h 172720"/>
              <a:gd name="connsiteX5" fmla="*/ 268367 w 268367"/>
              <a:gd name="connsiteY5" fmla="*/ 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367" h="172720">
                <a:moveTo>
                  <a:pt x="9287" y="172720"/>
                </a:moveTo>
                <a:cubicBezTo>
                  <a:pt x="1243" y="125730"/>
                  <a:pt x="-6800" y="78740"/>
                  <a:pt x="9287" y="71120"/>
                </a:cubicBezTo>
                <a:cubicBezTo>
                  <a:pt x="25374" y="63500"/>
                  <a:pt x="88027" y="132080"/>
                  <a:pt x="105807" y="127000"/>
                </a:cubicBezTo>
                <a:cubicBezTo>
                  <a:pt x="123587" y="121920"/>
                  <a:pt x="104114" y="52493"/>
                  <a:pt x="115967" y="40640"/>
                </a:cubicBezTo>
                <a:cubicBezTo>
                  <a:pt x="127820" y="28787"/>
                  <a:pt x="151527" y="62653"/>
                  <a:pt x="176927" y="55880"/>
                </a:cubicBezTo>
                <a:cubicBezTo>
                  <a:pt x="202327" y="49107"/>
                  <a:pt x="253127" y="12700"/>
                  <a:pt x="268367" y="0"/>
                </a:cubicBezTo>
              </a:path>
            </a:pathLst>
          </a:custGeom>
          <a:noFill/>
          <a:ln w="12700">
            <a:solidFill>
              <a:srgbClr val="FF000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cxnSp>
        <p:nvCxnSpPr>
          <p:cNvPr id="36" name="Gerade Verbindung 54"/>
          <p:cNvCxnSpPr/>
          <p:nvPr/>
        </p:nvCxnSpPr>
        <p:spPr bwMode="auto">
          <a:xfrm>
            <a:off x="7534001" y="4996784"/>
            <a:ext cx="0" cy="326622"/>
          </a:xfrm>
          <a:prstGeom prst="line">
            <a:avLst/>
          </a:prstGeom>
          <a:solidFill>
            <a:schemeClr val="bg1"/>
          </a:solidFill>
          <a:ln w="190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37" name="Gerade Verbindung 55"/>
          <p:cNvCxnSpPr/>
          <p:nvPr/>
        </p:nvCxnSpPr>
        <p:spPr bwMode="auto">
          <a:xfrm>
            <a:off x="7614878" y="4996785"/>
            <a:ext cx="0" cy="457270"/>
          </a:xfrm>
          <a:prstGeom prst="line">
            <a:avLst/>
          </a:prstGeom>
          <a:solidFill>
            <a:schemeClr val="bg1"/>
          </a:solidFill>
          <a:ln w="19050">
            <a:solidFill>
              <a:srgbClr val="FF0000"/>
            </a:solidFill>
            <a:prstDash val="dash"/>
            <a:tailEnd type="none" w="lg" len="lg"/>
          </a:ln>
        </p:spPr>
        <p:style>
          <a:lnRef idx="2">
            <a:schemeClr val="accent1">
              <a:shade val="50000"/>
            </a:schemeClr>
          </a:lnRef>
          <a:fillRef idx="1">
            <a:schemeClr val="accent1"/>
          </a:fillRef>
          <a:effectRef idx="0">
            <a:schemeClr val="accent1"/>
          </a:effectRef>
          <a:fontRef idx="minor">
            <a:schemeClr val="lt1"/>
          </a:fontRef>
        </p:style>
      </p:cxnSp>
      <p:grpSp>
        <p:nvGrpSpPr>
          <p:cNvPr id="38" name="Gruppieren 37"/>
          <p:cNvGrpSpPr/>
          <p:nvPr/>
        </p:nvGrpSpPr>
        <p:grpSpPr>
          <a:xfrm>
            <a:off x="4260346" y="5454055"/>
            <a:ext cx="359244" cy="359244"/>
            <a:chOff x="5921970" y="3563813"/>
            <a:chExt cx="504000" cy="504056"/>
          </a:xfrm>
        </p:grpSpPr>
        <p:sp>
          <p:nvSpPr>
            <p:cNvPr id="39" name="Ellipse 38"/>
            <p:cNvSpPr/>
            <p:nvPr/>
          </p:nvSpPr>
          <p:spPr bwMode="auto">
            <a:xfrm>
              <a:off x="5921970" y="3563813"/>
              <a:ext cx="504000" cy="504056"/>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cxnSp>
          <p:nvCxnSpPr>
            <p:cNvPr id="40" name="Gerade Verbindung 61"/>
            <p:cNvCxnSpPr>
              <a:stCxn id="39" idx="2"/>
              <a:endCxn id="39" idx="0"/>
            </p:cNvCxnSpPr>
            <p:nvPr/>
          </p:nvCxnSpPr>
          <p:spPr bwMode="auto">
            <a:xfrm flipV="1">
              <a:off x="5921970" y="3563813"/>
              <a:ext cx="252000" cy="252028"/>
            </a:xfrm>
            <a:prstGeom prst="lin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41" name="Gerade Verbindung 62"/>
            <p:cNvCxnSpPr>
              <a:stCxn id="39" idx="0"/>
              <a:endCxn id="39" idx="6"/>
            </p:cNvCxnSpPr>
            <p:nvPr/>
          </p:nvCxnSpPr>
          <p:spPr bwMode="auto">
            <a:xfrm>
              <a:off x="6173970" y="3563813"/>
              <a:ext cx="252000" cy="252028"/>
            </a:xfrm>
            <a:prstGeom prst="lin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cxnSp>
        <p:nvCxnSpPr>
          <p:cNvPr id="42" name="Gerade Verbindung 63"/>
          <p:cNvCxnSpPr/>
          <p:nvPr/>
        </p:nvCxnSpPr>
        <p:spPr bwMode="auto">
          <a:xfrm>
            <a:off x="4411959" y="3820946"/>
            <a:ext cx="4376732" cy="0"/>
          </a:xfrm>
          <a:prstGeom prst="line">
            <a:avLst/>
          </a:prstGeom>
          <a:solidFill>
            <a:schemeClr val="bg1"/>
          </a:solidFill>
          <a:ln w="317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43" name="Gerade Verbindung 64"/>
          <p:cNvCxnSpPr/>
          <p:nvPr/>
        </p:nvCxnSpPr>
        <p:spPr bwMode="auto">
          <a:xfrm>
            <a:off x="4673257" y="3951595"/>
            <a:ext cx="4115434" cy="0"/>
          </a:xfrm>
          <a:prstGeom prst="line">
            <a:avLst/>
          </a:prstGeom>
          <a:solidFill>
            <a:schemeClr val="bg1"/>
          </a:solidFill>
          <a:ln w="31750">
            <a:solidFill>
              <a:srgbClr val="FF0000"/>
            </a:solidFill>
            <a:prstDash val="dash"/>
            <a:tailEnd type="none" w="lg" len="lg"/>
          </a:ln>
        </p:spPr>
        <p:style>
          <a:lnRef idx="2">
            <a:schemeClr val="accent1">
              <a:shade val="50000"/>
            </a:schemeClr>
          </a:lnRef>
          <a:fillRef idx="1">
            <a:schemeClr val="accent1"/>
          </a:fillRef>
          <a:effectRef idx="0">
            <a:schemeClr val="accent1"/>
          </a:effectRef>
          <a:fontRef idx="minor">
            <a:schemeClr val="lt1"/>
          </a:fontRef>
        </p:style>
      </p:cxnSp>
      <p:sp>
        <p:nvSpPr>
          <p:cNvPr id="44" name="Rechteck 43"/>
          <p:cNvSpPr/>
          <p:nvPr/>
        </p:nvSpPr>
        <p:spPr bwMode="auto">
          <a:xfrm>
            <a:off x="5262704" y="2710432"/>
            <a:ext cx="1065510" cy="914541"/>
          </a:xfrm>
          <a:prstGeom prst="rect">
            <a:avLst/>
          </a:pr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pic>
        <p:nvPicPr>
          <p:cNvPr id="45"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543" b="100000" l="0" r="100000"/>
                    </a14:imgEffect>
                  </a14:imgLayer>
                </a14:imgProps>
              </a:ext>
              <a:ext uri="{28A0092B-C50C-407E-A947-70E740481C1C}">
                <a14:useLocalDpi xmlns:a14="http://schemas.microsoft.com/office/drawing/2010/main" val="0"/>
              </a:ext>
            </a:extLst>
          </a:blip>
          <a:srcRect/>
          <a:stretch>
            <a:fillRect/>
          </a:stretch>
        </p:blipFill>
        <p:spPr bwMode="auto">
          <a:xfrm>
            <a:off x="5765547" y="3154095"/>
            <a:ext cx="440103" cy="451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Rechteck 45"/>
          <p:cNvSpPr/>
          <p:nvPr/>
        </p:nvSpPr>
        <p:spPr bwMode="auto">
          <a:xfrm>
            <a:off x="5363725" y="3037054"/>
            <a:ext cx="130649" cy="457270"/>
          </a:xfrm>
          <a:prstGeom prst="rect">
            <a:avLst/>
          </a:prstGeom>
          <a:solidFill>
            <a:srgbClr val="FF00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sp>
        <p:nvSpPr>
          <p:cNvPr id="47" name="Freihandform 46"/>
          <p:cNvSpPr/>
          <p:nvPr/>
        </p:nvSpPr>
        <p:spPr bwMode="auto">
          <a:xfrm>
            <a:off x="5537251" y="2935511"/>
            <a:ext cx="243458" cy="156688"/>
          </a:xfrm>
          <a:custGeom>
            <a:avLst/>
            <a:gdLst>
              <a:gd name="connsiteX0" fmla="*/ 9287 w 268367"/>
              <a:gd name="connsiteY0" fmla="*/ 172720 h 172720"/>
              <a:gd name="connsiteX1" fmla="*/ 9287 w 268367"/>
              <a:gd name="connsiteY1" fmla="*/ 71120 h 172720"/>
              <a:gd name="connsiteX2" fmla="*/ 105807 w 268367"/>
              <a:gd name="connsiteY2" fmla="*/ 127000 h 172720"/>
              <a:gd name="connsiteX3" fmla="*/ 115967 w 268367"/>
              <a:gd name="connsiteY3" fmla="*/ 40640 h 172720"/>
              <a:gd name="connsiteX4" fmla="*/ 176927 w 268367"/>
              <a:gd name="connsiteY4" fmla="*/ 55880 h 172720"/>
              <a:gd name="connsiteX5" fmla="*/ 268367 w 268367"/>
              <a:gd name="connsiteY5" fmla="*/ 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367" h="172720">
                <a:moveTo>
                  <a:pt x="9287" y="172720"/>
                </a:moveTo>
                <a:cubicBezTo>
                  <a:pt x="1243" y="125730"/>
                  <a:pt x="-6800" y="78740"/>
                  <a:pt x="9287" y="71120"/>
                </a:cubicBezTo>
                <a:cubicBezTo>
                  <a:pt x="25374" y="63500"/>
                  <a:pt x="88027" y="132080"/>
                  <a:pt x="105807" y="127000"/>
                </a:cubicBezTo>
                <a:cubicBezTo>
                  <a:pt x="123587" y="121920"/>
                  <a:pt x="104114" y="52493"/>
                  <a:pt x="115967" y="40640"/>
                </a:cubicBezTo>
                <a:cubicBezTo>
                  <a:pt x="127820" y="28787"/>
                  <a:pt x="151527" y="62653"/>
                  <a:pt x="176927" y="55880"/>
                </a:cubicBezTo>
                <a:cubicBezTo>
                  <a:pt x="202327" y="49107"/>
                  <a:pt x="253127" y="12700"/>
                  <a:pt x="268367" y="0"/>
                </a:cubicBezTo>
              </a:path>
            </a:pathLst>
          </a:custGeom>
          <a:noFill/>
          <a:ln w="12700">
            <a:solidFill>
              <a:srgbClr val="FF000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sp>
        <p:nvSpPr>
          <p:cNvPr id="48" name="Freihandform 47"/>
          <p:cNvSpPr/>
          <p:nvPr/>
        </p:nvSpPr>
        <p:spPr bwMode="auto">
          <a:xfrm>
            <a:off x="5577539" y="3076339"/>
            <a:ext cx="243458" cy="156688"/>
          </a:xfrm>
          <a:custGeom>
            <a:avLst/>
            <a:gdLst>
              <a:gd name="connsiteX0" fmla="*/ 9287 w 268367"/>
              <a:gd name="connsiteY0" fmla="*/ 172720 h 172720"/>
              <a:gd name="connsiteX1" fmla="*/ 9287 w 268367"/>
              <a:gd name="connsiteY1" fmla="*/ 71120 h 172720"/>
              <a:gd name="connsiteX2" fmla="*/ 105807 w 268367"/>
              <a:gd name="connsiteY2" fmla="*/ 127000 h 172720"/>
              <a:gd name="connsiteX3" fmla="*/ 115967 w 268367"/>
              <a:gd name="connsiteY3" fmla="*/ 40640 h 172720"/>
              <a:gd name="connsiteX4" fmla="*/ 176927 w 268367"/>
              <a:gd name="connsiteY4" fmla="*/ 55880 h 172720"/>
              <a:gd name="connsiteX5" fmla="*/ 268367 w 268367"/>
              <a:gd name="connsiteY5" fmla="*/ 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367" h="172720">
                <a:moveTo>
                  <a:pt x="9287" y="172720"/>
                </a:moveTo>
                <a:cubicBezTo>
                  <a:pt x="1243" y="125730"/>
                  <a:pt x="-6800" y="78740"/>
                  <a:pt x="9287" y="71120"/>
                </a:cubicBezTo>
                <a:cubicBezTo>
                  <a:pt x="25374" y="63500"/>
                  <a:pt x="88027" y="132080"/>
                  <a:pt x="105807" y="127000"/>
                </a:cubicBezTo>
                <a:cubicBezTo>
                  <a:pt x="123587" y="121920"/>
                  <a:pt x="104114" y="52493"/>
                  <a:pt x="115967" y="40640"/>
                </a:cubicBezTo>
                <a:cubicBezTo>
                  <a:pt x="127820" y="28787"/>
                  <a:pt x="151527" y="62653"/>
                  <a:pt x="176927" y="55880"/>
                </a:cubicBezTo>
                <a:cubicBezTo>
                  <a:pt x="202327" y="49107"/>
                  <a:pt x="253127" y="12700"/>
                  <a:pt x="268367" y="0"/>
                </a:cubicBezTo>
              </a:path>
            </a:pathLst>
          </a:custGeom>
          <a:noFill/>
          <a:ln w="12700">
            <a:solidFill>
              <a:srgbClr val="FF000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cxnSp>
        <p:nvCxnSpPr>
          <p:cNvPr id="49" name="Gerade Verbindung 70"/>
          <p:cNvCxnSpPr/>
          <p:nvPr/>
        </p:nvCxnSpPr>
        <p:spPr bwMode="auto">
          <a:xfrm>
            <a:off x="5391376" y="3494324"/>
            <a:ext cx="0" cy="326622"/>
          </a:xfrm>
          <a:prstGeom prst="line">
            <a:avLst/>
          </a:prstGeom>
          <a:solidFill>
            <a:schemeClr val="bg1"/>
          </a:solidFill>
          <a:ln w="190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50" name="Gerade Verbindung 71"/>
          <p:cNvCxnSpPr/>
          <p:nvPr/>
        </p:nvCxnSpPr>
        <p:spPr bwMode="auto">
          <a:xfrm>
            <a:off x="5472254" y="3494325"/>
            <a:ext cx="0" cy="457270"/>
          </a:xfrm>
          <a:prstGeom prst="line">
            <a:avLst/>
          </a:prstGeom>
          <a:solidFill>
            <a:schemeClr val="bg1"/>
          </a:solidFill>
          <a:ln w="19050">
            <a:solidFill>
              <a:srgbClr val="FF0000"/>
            </a:solidFill>
            <a:prstDash val="dash"/>
            <a:tailEnd type="none" w="lg" len="lg"/>
          </a:ln>
        </p:spPr>
        <p:style>
          <a:lnRef idx="2">
            <a:schemeClr val="accent1">
              <a:shade val="50000"/>
            </a:schemeClr>
          </a:lnRef>
          <a:fillRef idx="1">
            <a:schemeClr val="accent1"/>
          </a:fillRef>
          <a:effectRef idx="0">
            <a:schemeClr val="accent1"/>
          </a:effectRef>
          <a:fontRef idx="minor">
            <a:schemeClr val="lt1"/>
          </a:fontRef>
        </p:style>
      </p:cxnSp>
      <p:sp>
        <p:nvSpPr>
          <p:cNvPr id="51" name="Rechteck 50"/>
          <p:cNvSpPr/>
          <p:nvPr/>
        </p:nvSpPr>
        <p:spPr bwMode="auto">
          <a:xfrm>
            <a:off x="6332488" y="2710432"/>
            <a:ext cx="1065510" cy="914541"/>
          </a:xfrm>
          <a:prstGeom prst="rect">
            <a:avLst/>
          </a:pr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pic>
        <p:nvPicPr>
          <p:cNvPr id="52"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543" b="100000" l="0" r="100000"/>
                    </a14:imgEffect>
                  </a14:imgLayer>
                </a14:imgProps>
              </a:ext>
              <a:ext uri="{28A0092B-C50C-407E-A947-70E740481C1C}">
                <a14:useLocalDpi xmlns:a14="http://schemas.microsoft.com/office/drawing/2010/main" val="0"/>
              </a:ext>
            </a:extLst>
          </a:blip>
          <a:srcRect/>
          <a:stretch>
            <a:fillRect/>
          </a:stretch>
        </p:blipFill>
        <p:spPr bwMode="auto">
          <a:xfrm>
            <a:off x="6835331" y="3154095"/>
            <a:ext cx="440103" cy="451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3" name="Rechteck 52"/>
          <p:cNvSpPr/>
          <p:nvPr/>
        </p:nvSpPr>
        <p:spPr bwMode="auto">
          <a:xfrm>
            <a:off x="6433510" y="3037054"/>
            <a:ext cx="130649" cy="457270"/>
          </a:xfrm>
          <a:prstGeom prst="rect">
            <a:avLst/>
          </a:prstGeom>
          <a:solidFill>
            <a:srgbClr val="FF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sp>
        <p:nvSpPr>
          <p:cNvPr id="54" name="Freihandform 53"/>
          <p:cNvSpPr/>
          <p:nvPr/>
        </p:nvSpPr>
        <p:spPr bwMode="auto">
          <a:xfrm>
            <a:off x="6607035" y="2935511"/>
            <a:ext cx="243458" cy="156688"/>
          </a:xfrm>
          <a:custGeom>
            <a:avLst/>
            <a:gdLst>
              <a:gd name="connsiteX0" fmla="*/ 9287 w 268367"/>
              <a:gd name="connsiteY0" fmla="*/ 172720 h 172720"/>
              <a:gd name="connsiteX1" fmla="*/ 9287 w 268367"/>
              <a:gd name="connsiteY1" fmla="*/ 71120 h 172720"/>
              <a:gd name="connsiteX2" fmla="*/ 105807 w 268367"/>
              <a:gd name="connsiteY2" fmla="*/ 127000 h 172720"/>
              <a:gd name="connsiteX3" fmla="*/ 115967 w 268367"/>
              <a:gd name="connsiteY3" fmla="*/ 40640 h 172720"/>
              <a:gd name="connsiteX4" fmla="*/ 176927 w 268367"/>
              <a:gd name="connsiteY4" fmla="*/ 55880 h 172720"/>
              <a:gd name="connsiteX5" fmla="*/ 268367 w 268367"/>
              <a:gd name="connsiteY5" fmla="*/ 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367" h="172720">
                <a:moveTo>
                  <a:pt x="9287" y="172720"/>
                </a:moveTo>
                <a:cubicBezTo>
                  <a:pt x="1243" y="125730"/>
                  <a:pt x="-6800" y="78740"/>
                  <a:pt x="9287" y="71120"/>
                </a:cubicBezTo>
                <a:cubicBezTo>
                  <a:pt x="25374" y="63500"/>
                  <a:pt x="88027" y="132080"/>
                  <a:pt x="105807" y="127000"/>
                </a:cubicBezTo>
                <a:cubicBezTo>
                  <a:pt x="123587" y="121920"/>
                  <a:pt x="104114" y="52493"/>
                  <a:pt x="115967" y="40640"/>
                </a:cubicBezTo>
                <a:cubicBezTo>
                  <a:pt x="127820" y="28787"/>
                  <a:pt x="151527" y="62653"/>
                  <a:pt x="176927" y="55880"/>
                </a:cubicBezTo>
                <a:cubicBezTo>
                  <a:pt x="202327" y="49107"/>
                  <a:pt x="253127" y="12700"/>
                  <a:pt x="268367" y="0"/>
                </a:cubicBezTo>
              </a:path>
            </a:pathLst>
          </a:custGeom>
          <a:noFill/>
          <a:ln w="12700">
            <a:solidFill>
              <a:srgbClr val="FF000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sp>
        <p:nvSpPr>
          <p:cNvPr id="55" name="Freihandform 54"/>
          <p:cNvSpPr/>
          <p:nvPr/>
        </p:nvSpPr>
        <p:spPr bwMode="auto">
          <a:xfrm>
            <a:off x="6647323" y="3076339"/>
            <a:ext cx="243458" cy="156688"/>
          </a:xfrm>
          <a:custGeom>
            <a:avLst/>
            <a:gdLst>
              <a:gd name="connsiteX0" fmla="*/ 9287 w 268367"/>
              <a:gd name="connsiteY0" fmla="*/ 172720 h 172720"/>
              <a:gd name="connsiteX1" fmla="*/ 9287 w 268367"/>
              <a:gd name="connsiteY1" fmla="*/ 71120 h 172720"/>
              <a:gd name="connsiteX2" fmla="*/ 105807 w 268367"/>
              <a:gd name="connsiteY2" fmla="*/ 127000 h 172720"/>
              <a:gd name="connsiteX3" fmla="*/ 115967 w 268367"/>
              <a:gd name="connsiteY3" fmla="*/ 40640 h 172720"/>
              <a:gd name="connsiteX4" fmla="*/ 176927 w 268367"/>
              <a:gd name="connsiteY4" fmla="*/ 55880 h 172720"/>
              <a:gd name="connsiteX5" fmla="*/ 268367 w 268367"/>
              <a:gd name="connsiteY5" fmla="*/ 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367" h="172720">
                <a:moveTo>
                  <a:pt x="9287" y="172720"/>
                </a:moveTo>
                <a:cubicBezTo>
                  <a:pt x="1243" y="125730"/>
                  <a:pt x="-6800" y="78740"/>
                  <a:pt x="9287" y="71120"/>
                </a:cubicBezTo>
                <a:cubicBezTo>
                  <a:pt x="25374" y="63500"/>
                  <a:pt x="88027" y="132080"/>
                  <a:pt x="105807" y="127000"/>
                </a:cubicBezTo>
                <a:cubicBezTo>
                  <a:pt x="123587" y="121920"/>
                  <a:pt x="104114" y="52493"/>
                  <a:pt x="115967" y="40640"/>
                </a:cubicBezTo>
                <a:cubicBezTo>
                  <a:pt x="127820" y="28787"/>
                  <a:pt x="151527" y="62653"/>
                  <a:pt x="176927" y="55880"/>
                </a:cubicBezTo>
                <a:cubicBezTo>
                  <a:pt x="202327" y="49107"/>
                  <a:pt x="253127" y="12700"/>
                  <a:pt x="268367" y="0"/>
                </a:cubicBezTo>
              </a:path>
            </a:pathLst>
          </a:custGeom>
          <a:noFill/>
          <a:ln w="12700">
            <a:solidFill>
              <a:srgbClr val="FF000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cxnSp>
        <p:nvCxnSpPr>
          <p:cNvPr id="56" name="Gerade Verbindung 77"/>
          <p:cNvCxnSpPr/>
          <p:nvPr/>
        </p:nvCxnSpPr>
        <p:spPr bwMode="auto">
          <a:xfrm>
            <a:off x="6461161" y="3494324"/>
            <a:ext cx="0" cy="326622"/>
          </a:xfrm>
          <a:prstGeom prst="line">
            <a:avLst/>
          </a:prstGeom>
          <a:solidFill>
            <a:schemeClr val="bg1"/>
          </a:solidFill>
          <a:ln w="190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57" name="Gerade Verbindung 78"/>
          <p:cNvCxnSpPr/>
          <p:nvPr/>
        </p:nvCxnSpPr>
        <p:spPr bwMode="auto">
          <a:xfrm>
            <a:off x="6542038" y="3494325"/>
            <a:ext cx="0" cy="457270"/>
          </a:xfrm>
          <a:prstGeom prst="line">
            <a:avLst/>
          </a:prstGeom>
          <a:solidFill>
            <a:schemeClr val="bg1"/>
          </a:solidFill>
          <a:ln w="19050">
            <a:solidFill>
              <a:srgbClr val="FF0000"/>
            </a:solidFill>
            <a:prstDash val="dash"/>
            <a:tailEnd type="none" w="lg" len="lg"/>
          </a:ln>
        </p:spPr>
        <p:style>
          <a:lnRef idx="2">
            <a:schemeClr val="accent1">
              <a:shade val="50000"/>
            </a:schemeClr>
          </a:lnRef>
          <a:fillRef idx="1">
            <a:schemeClr val="accent1"/>
          </a:fillRef>
          <a:effectRef idx="0">
            <a:schemeClr val="accent1"/>
          </a:effectRef>
          <a:fontRef idx="minor">
            <a:schemeClr val="lt1"/>
          </a:fontRef>
        </p:style>
      </p:cxnSp>
      <p:sp>
        <p:nvSpPr>
          <p:cNvPr id="58" name="Rechteck 57"/>
          <p:cNvSpPr/>
          <p:nvPr/>
        </p:nvSpPr>
        <p:spPr bwMode="auto">
          <a:xfrm>
            <a:off x="7405329" y="2710432"/>
            <a:ext cx="1065510" cy="914541"/>
          </a:xfrm>
          <a:prstGeom prst="rect">
            <a:avLst/>
          </a:pr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pic>
        <p:nvPicPr>
          <p:cNvPr id="59"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543" b="100000" l="0" r="100000"/>
                    </a14:imgEffect>
                  </a14:imgLayer>
                </a14:imgProps>
              </a:ext>
              <a:ext uri="{28A0092B-C50C-407E-A947-70E740481C1C}">
                <a14:useLocalDpi xmlns:a14="http://schemas.microsoft.com/office/drawing/2010/main" val="0"/>
              </a:ext>
            </a:extLst>
          </a:blip>
          <a:srcRect/>
          <a:stretch>
            <a:fillRect/>
          </a:stretch>
        </p:blipFill>
        <p:spPr bwMode="auto">
          <a:xfrm>
            <a:off x="7908172" y="3154095"/>
            <a:ext cx="440103" cy="451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0" name="Rechteck 59"/>
          <p:cNvSpPr/>
          <p:nvPr/>
        </p:nvSpPr>
        <p:spPr bwMode="auto">
          <a:xfrm>
            <a:off x="7506350" y="3037054"/>
            <a:ext cx="130649" cy="457270"/>
          </a:xfrm>
          <a:prstGeom prst="rect">
            <a:avLst/>
          </a:prstGeom>
          <a:solidFill>
            <a:srgbClr val="FF0000">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sp>
        <p:nvSpPr>
          <p:cNvPr id="61" name="Freihandform 60"/>
          <p:cNvSpPr/>
          <p:nvPr/>
        </p:nvSpPr>
        <p:spPr bwMode="auto">
          <a:xfrm>
            <a:off x="7679875" y="2935511"/>
            <a:ext cx="243458" cy="156688"/>
          </a:xfrm>
          <a:custGeom>
            <a:avLst/>
            <a:gdLst>
              <a:gd name="connsiteX0" fmla="*/ 9287 w 268367"/>
              <a:gd name="connsiteY0" fmla="*/ 172720 h 172720"/>
              <a:gd name="connsiteX1" fmla="*/ 9287 w 268367"/>
              <a:gd name="connsiteY1" fmla="*/ 71120 h 172720"/>
              <a:gd name="connsiteX2" fmla="*/ 105807 w 268367"/>
              <a:gd name="connsiteY2" fmla="*/ 127000 h 172720"/>
              <a:gd name="connsiteX3" fmla="*/ 115967 w 268367"/>
              <a:gd name="connsiteY3" fmla="*/ 40640 h 172720"/>
              <a:gd name="connsiteX4" fmla="*/ 176927 w 268367"/>
              <a:gd name="connsiteY4" fmla="*/ 55880 h 172720"/>
              <a:gd name="connsiteX5" fmla="*/ 268367 w 268367"/>
              <a:gd name="connsiteY5" fmla="*/ 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367" h="172720">
                <a:moveTo>
                  <a:pt x="9287" y="172720"/>
                </a:moveTo>
                <a:cubicBezTo>
                  <a:pt x="1243" y="125730"/>
                  <a:pt x="-6800" y="78740"/>
                  <a:pt x="9287" y="71120"/>
                </a:cubicBezTo>
                <a:cubicBezTo>
                  <a:pt x="25374" y="63500"/>
                  <a:pt x="88027" y="132080"/>
                  <a:pt x="105807" y="127000"/>
                </a:cubicBezTo>
                <a:cubicBezTo>
                  <a:pt x="123587" y="121920"/>
                  <a:pt x="104114" y="52493"/>
                  <a:pt x="115967" y="40640"/>
                </a:cubicBezTo>
                <a:cubicBezTo>
                  <a:pt x="127820" y="28787"/>
                  <a:pt x="151527" y="62653"/>
                  <a:pt x="176927" y="55880"/>
                </a:cubicBezTo>
                <a:cubicBezTo>
                  <a:pt x="202327" y="49107"/>
                  <a:pt x="253127" y="12700"/>
                  <a:pt x="268367" y="0"/>
                </a:cubicBezTo>
              </a:path>
            </a:pathLst>
          </a:custGeom>
          <a:noFill/>
          <a:ln w="12700">
            <a:solidFill>
              <a:srgbClr val="FF000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sp>
        <p:nvSpPr>
          <p:cNvPr id="62" name="Freihandform 61"/>
          <p:cNvSpPr/>
          <p:nvPr/>
        </p:nvSpPr>
        <p:spPr bwMode="auto">
          <a:xfrm>
            <a:off x="7720163" y="3076339"/>
            <a:ext cx="243458" cy="156688"/>
          </a:xfrm>
          <a:custGeom>
            <a:avLst/>
            <a:gdLst>
              <a:gd name="connsiteX0" fmla="*/ 9287 w 268367"/>
              <a:gd name="connsiteY0" fmla="*/ 172720 h 172720"/>
              <a:gd name="connsiteX1" fmla="*/ 9287 w 268367"/>
              <a:gd name="connsiteY1" fmla="*/ 71120 h 172720"/>
              <a:gd name="connsiteX2" fmla="*/ 105807 w 268367"/>
              <a:gd name="connsiteY2" fmla="*/ 127000 h 172720"/>
              <a:gd name="connsiteX3" fmla="*/ 115967 w 268367"/>
              <a:gd name="connsiteY3" fmla="*/ 40640 h 172720"/>
              <a:gd name="connsiteX4" fmla="*/ 176927 w 268367"/>
              <a:gd name="connsiteY4" fmla="*/ 55880 h 172720"/>
              <a:gd name="connsiteX5" fmla="*/ 268367 w 268367"/>
              <a:gd name="connsiteY5" fmla="*/ 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367" h="172720">
                <a:moveTo>
                  <a:pt x="9287" y="172720"/>
                </a:moveTo>
                <a:cubicBezTo>
                  <a:pt x="1243" y="125730"/>
                  <a:pt x="-6800" y="78740"/>
                  <a:pt x="9287" y="71120"/>
                </a:cubicBezTo>
                <a:cubicBezTo>
                  <a:pt x="25374" y="63500"/>
                  <a:pt x="88027" y="132080"/>
                  <a:pt x="105807" y="127000"/>
                </a:cubicBezTo>
                <a:cubicBezTo>
                  <a:pt x="123587" y="121920"/>
                  <a:pt x="104114" y="52493"/>
                  <a:pt x="115967" y="40640"/>
                </a:cubicBezTo>
                <a:cubicBezTo>
                  <a:pt x="127820" y="28787"/>
                  <a:pt x="151527" y="62653"/>
                  <a:pt x="176927" y="55880"/>
                </a:cubicBezTo>
                <a:cubicBezTo>
                  <a:pt x="202327" y="49107"/>
                  <a:pt x="253127" y="12700"/>
                  <a:pt x="268367" y="0"/>
                </a:cubicBezTo>
              </a:path>
            </a:pathLst>
          </a:custGeom>
          <a:noFill/>
          <a:ln w="12700">
            <a:solidFill>
              <a:srgbClr val="FF000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cxnSp>
        <p:nvCxnSpPr>
          <p:cNvPr id="63" name="Gerade Verbindung 84"/>
          <p:cNvCxnSpPr/>
          <p:nvPr/>
        </p:nvCxnSpPr>
        <p:spPr bwMode="auto">
          <a:xfrm>
            <a:off x="7534001" y="3494324"/>
            <a:ext cx="0" cy="326622"/>
          </a:xfrm>
          <a:prstGeom prst="line">
            <a:avLst/>
          </a:prstGeom>
          <a:solidFill>
            <a:schemeClr val="bg1"/>
          </a:solidFill>
          <a:ln w="190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64" name="Gerade Verbindung 85"/>
          <p:cNvCxnSpPr/>
          <p:nvPr/>
        </p:nvCxnSpPr>
        <p:spPr bwMode="auto">
          <a:xfrm>
            <a:off x="7614878" y="3494325"/>
            <a:ext cx="0" cy="457270"/>
          </a:xfrm>
          <a:prstGeom prst="line">
            <a:avLst/>
          </a:prstGeom>
          <a:solidFill>
            <a:schemeClr val="bg1"/>
          </a:solidFill>
          <a:ln w="19050">
            <a:solidFill>
              <a:srgbClr val="FF0000"/>
            </a:solidFill>
            <a:prstDash val="dash"/>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65" name="Gerade Verbindung 86"/>
          <p:cNvCxnSpPr/>
          <p:nvPr/>
        </p:nvCxnSpPr>
        <p:spPr bwMode="auto">
          <a:xfrm>
            <a:off x="4388754" y="2383810"/>
            <a:ext cx="4376732" cy="0"/>
          </a:xfrm>
          <a:prstGeom prst="line">
            <a:avLst/>
          </a:prstGeom>
          <a:solidFill>
            <a:schemeClr val="bg1"/>
          </a:solidFill>
          <a:ln w="317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66" name="Gerade Verbindung 87"/>
          <p:cNvCxnSpPr/>
          <p:nvPr/>
        </p:nvCxnSpPr>
        <p:spPr bwMode="auto">
          <a:xfrm>
            <a:off x="4662621" y="2514459"/>
            <a:ext cx="4115434" cy="0"/>
          </a:xfrm>
          <a:prstGeom prst="line">
            <a:avLst/>
          </a:prstGeom>
          <a:solidFill>
            <a:schemeClr val="bg1"/>
          </a:solidFill>
          <a:ln w="31750">
            <a:solidFill>
              <a:srgbClr val="FF0000"/>
            </a:solidFill>
            <a:prstDash val="dash"/>
            <a:tailEnd type="none" w="lg" len="lg"/>
          </a:ln>
        </p:spPr>
        <p:style>
          <a:lnRef idx="2">
            <a:schemeClr val="accent1">
              <a:shade val="50000"/>
            </a:schemeClr>
          </a:lnRef>
          <a:fillRef idx="1">
            <a:schemeClr val="accent1"/>
          </a:fillRef>
          <a:effectRef idx="0">
            <a:schemeClr val="accent1"/>
          </a:effectRef>
          <a:fontRef idx="minor">
            <a:schemeClr val="lt1"/>
          </a:fontRef>
        </p:style>
      </p:cxnSp>
      <p:sp>
        <p:nvSpPr>
          <p:cNvPr id="67" name="Rechteck 66"/>
          <p:cNvSpPr/>
          <p:nvPr/>
        </p:nvSpPr>
        <p:spPr bwMode="auto">
          <a:xfrm>
            <a:off x="5262704" y="1273296"/>
            <a:ext cx="1065510" cy="914541"/>
          </a:xfrm>
          <a:prstGeom prst="rect">
            <a:avLst/>
          </a:pr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pic>
        <p:nvPicPr>
          <p:cNvPr id="68"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543" b="100000" l="0" r="100000"/>
                    </a14:imgEffect>
                  </a14:imgLayer>
                </a14:imgProps>
              </a:ext>
              <a:ext uri="{28A0092B-C50C-407E-A947-70E740481C1C}">
                <a14:useLocalDpi xmlns:a14="http://schemas.microsoft.com/office/drawing/2010/main" val="0"/>
              </a:ext>
            </a:extLst>
          </a:blip>
          <a:srcRect/>
          <a:stretch>
            <a:fillRect/>
          </a:stretch>
        </p:blipFill>
        <p:spPr bwMode="auto">
          <a:xfrm>
            <a:off x="5765547" y="1716959"/>
            <a:ext cx="440103" cy="451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9" name="Rechteck 68"/>
          <p:cNvSpPr/>
          <p:nvPr/>
        </p:nvSpPr>
        <p:spPr bwMode="auto">
          <a:xfrm>
            <a:off x="5363725" y="1599918"/>
            <a:ext cx="130649" cy="457270"/>
          </a:xfrm>
          <a:prstGeom prst="rect">
            <a:avLst/>
          </a:prstGeom>
          <a:solidFill>
            <a:srgbClr val="FF0000">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sp>
        <p:nvSpPr>
          <p:cNvPr id="70" name="Freihandform 69"/>
          <p:cNvSpPr/>
          <p:nvPr/>
        </p:nvSpPr>
        <p:spPr bwMode="auto">
          <a:xfrm>
            <a:off x="5537251" y="1498375"/>
            <a:ext cx="243458" cy="156688"/>
          </a:xfrm>
          <a:custGeom>
            <a:avLst/>
            <a:gdLst>
              <a:gd name="connsiteX0" fmla="*/ 9287 w 268367"/>
              <a:gd name="connsiteY0" fmla="*/ 172720 h 172720"/>
              <a:gd name="connsiteX1" fmla="*/ 9287 w 268367"/>
              <a:gd name="connsiteY1" fmla="*/ 71120 h 172720"/>
              <a:gd name="connsiteX2" fmla="*/ 105807 w 268367"/>
              <a:gd name="connsiteY2" fmla="*/ 127000 h 172720"/>
              <a:gd name="connsiteX3" fmla="*/ 115967 w 268367"/>
              <a:gd name="connsiteY3" fmla="*/ 40640 h 172720"/>
              <a:gd name="connsiteX4" fmla="*/ 176927 w 268367"/>
              <a:gd name="connsiteY4" fmla="*/ 55880 h 172720"/>
              <a:gd name="connsiteX5" fmla="*/ 268367 w 268367"/>
              <a:gd name="connsiteY5" fmla="*/ 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367" h="172720">
                <a:moveTo>
                  <a:pt x="9287" y="172720"/>
                </a:moveTo>
                <a:cubicBezTo>
                  <a:pt x="1243" y="125730"/>
                  <a:pt x="-6800" y="78740"/>
                  <a:pt x="9287" y="71120"/>
                </a:cubicBezTo>
                <a:cubicBezTo>
                  <a:pt x="25374" y="63500"/>
                  <a:pt x="88027" y="132080"/>
                  <a:pt x="105807" y="127000"/>
                </a:cubicBezTo>
                <a:cubicBezTo>
                  <a:pt x="123587" y="121920"/>
                  <a:pt x="104114" y="52493"/>
                  <a:pt x="115967" y="40640"/>
                </a:cubicBezTo>
                <a:cubicBezTo>
                  <a:pt x="127820" y="28787"/>
                  <a:pt x="151527" y="62653"/>
                  <a:pt x="176927" y="55880"/>
                </a:cubicBezTo>
                <a:cubicBezTo>
                  <a:pt x="202327" y="49107"/>
                  <a:pt x="253127" y="12700"/>
                  <a:pt x="268367" y="0"/>
                </a:cubicBezTo>
              </a:path>
            </a:pathLst>
          </a:custGeom>
          <a:noFill/>
          <a:ln w="12700">
            <a:solidFill>
              <a:srgbClr val="FF000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sp>
        <p:nvSpPr>
          <p:cNvPr id="71" name="Freihandform 70"/>
          <p:cNvSpPr/>
          <p:nvPr/>
        </p:nvSpPr>
        <p:spPr bwMode="auto">
          <a:xfrm>
            <a:off x="5577539" y="1639203"/>
            <a:ext cx="243458" cy="156688"/>
          </a:xfrm>
          <a:custGeom>
            <a:avLst/>
            <a:gdLst>
              <a:gd name="connsiteX0" fmla="*/ 9287 w 268367"/>
              <a:gd name="connsiteY0" fmla="*/ 172720 h 172720"/>
              <a:gd name="connsiteX1" fmla="*/ 9287 w 268367"/>
              <a:gd name="connsiteY1" fmla="*/ 71120 h 172720"/>
              <a:gd name="connsiteX2" fmla="*/ 105807 w 268367"/>
              <a:gd name="connsiteY2" fmla="*/ 127000 h 172720"/>
              <a:gd name="connsiteX3" fmla="*/ 115967 w 268367"/>
              <a:gd name="connsiteY3" fmla="*/ 40640 h 172720"/>
              <a:gd name="connsiteX4" fmla="*/ 176927 w 268367"/>
              <a:gd name="connsiteY4" fmla="*/ 55880 h 172720"/>
              <a:gd name="connsiteX5" fmla="*/ 268367 w 268367"/>
              <a:gd name="connsiteY5" fmla="*/ 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367" h="172720">
                <a:moveTo>
                  <a:pt x="9287" y="172720"/>
                </a:moveTo>
                <a:cubicBezTo>
                  <a:pt x="1243" y="125730"/>
                  <a:pt x="-6800" y="78740"/>
                  <a:pt x="9287" y="71120"/>
                </a:cubicBezTo>
                <a:cubicBezTo>
                  <a:pt x="25374" y="63500"/>
                  <a:pt x="88027" y="132080"/>
                  <a:pt x="105807" y="127000"/>
                </a:cubicBezTo>
                <a:cubicBezTo>
                  <a:pt x="123587" y="121920"/>
                  <a:pt x="104114" y="52493"/>
                  <a:pt x="115967" y="40640"/>
                </a:cubicBezTo>
                <a:cubicBezTo>
                  <a:pt x="127820" y="28787"/>
                  <a:pt x="151527" y="62653"/>
                  <a:pt x="176927" y="55880"/>
                </a:cubicBezTo>
                <a:cubicBezTo>
                  <a:pt x="202327" y="49107"/>
                  <a:pt x="253127" y="12700"/>
                  <a:pt x="268367" y="0"/>
                </a:cubicBezTo>
              </a:path>
            </a:pathLst>
          </a:custGeom>
          <a:noFill/>
          <a:ln w="12700">
            <a:solidFill>
              <a:srgbClr val="FF000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cxnSp>
        <p:nvCxnSpPr>
          <p:cNvPr id="72" name="Gerade Verbindung 93"/>
          <p:cNvCxnSpPr/>
          <p:nvPr/>
        </p:nvCxnSpPr>
        <p:spPr bwMode="auto">
          <a:xfrm>
            <a:off x="5391376" y="2057189"/>
            <a:ext cx="0" cy="326622"/>
          </a:xfrm>
          <a:prstGeom prst="line">
            <a:avLst/>
          </a:prstGeom>
          <a:solidFill>
            <a:schemeClr val="bg1"/>
          </a:solidFill>
          <a:ln w="190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73" name="Gerade Verbindung 94"/>
          <p:cNvCxnSpPr/>
          <p:nvPr/>
        </p:nvCxnSpPr>
        <p:spPr bwMode="auto">
          <a:xfrm>
            <a:off x="5472254" y="2057189"/>
            <a:ext cx="0" cy="457270"/>
          </a:xfrm>
          <a:prstGeom prst="line">
            <a:avLst/>
          </a:prstGeom>
          <a:solidFill>
            <a:schemeClr val="bg1"/>
          </a:solidFill>
          <a:ln w="19050">
            <a:solidFill>
              <a:srgbClr val="FF0000"/>
            </a:solidFill>
            <a:prstDash val="dash"/>
            <a:tailEnd type="none" w="lg" len="lg"/>
          </a:ln>
        </p:spPr>
        <p:style>
          <a:lnRef idx="2">
            <a:schemeClr val="accent1">
              <a:shade val="50000"/>
            </a:schemeClr>
          </a:lnRef>
          <a:fillRef idx="1">
            <a:schemeClr val="accent1"/>
          </a:fillRef>
          <a:effectRef idx="0">
            <a:schemeClr val="accent1"/>
          </a:effectRef>
          <a:fontRef idx="minor">
            <a:schemeClr val="lt1"/>
          </a:fontRef>
        </p:style>
      </p:cxnSp>
      <p:sp>
        <p:nvSpPr>
          <p:cNvPr id="74" name="Rechteck 73"/>
          <p:cNvSpPr/>
          <p:nvPr/>
        </p:nvSpPr>
        <p:spPr bwMode="auto">
          <a:xfrm>
            <a:off x="6332488" y="1273296"/>
            <a:ext cx="1065510" cy="914541"/>
          </a:xfrm>
          <a:prstGeom prst="rect">
            <a:avLst/>
          </a:pr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pic>
        <p:nvPicPr>
          <p:cNvPr id="75"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543" b="100000" l="0" r="100000"/>
                    </a14:imgEffect>
                  </a14:imgLayer>
                </a14:imgProps>
              </a:ext>
              <a:ext uri="{28A0092B-C50C-407E-A947-70E740481C1C}">
                <a14:useLocalDpi xmlns:a14="http://schemas.microsoft.com/office/drawing/2010/main" val="0"/>
              </a:ext>
            </a:extLst>
          </a:blip>
          <a:srcRect/>
          <a:stretch>
            <a:fillRect/>
          </a:stretch>
        </p:blipFill>
        <p:spPr bwMode="auto">
          <a:xfrm>
            <a:off x="6835331" y="1716959"/>
            <a:ext cx="440103" cy="451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6" name="Rechteck 75"/>
          <p:cNvSpPr/>
          <p:nvPr/>
        </p:nvSpPr>
        <p:spPr bwMode="auto">
          <a:xfrm>
            <a:off x="6433510" y="1599918"/>
            <a:ext cx="130649" cy="457270"/>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sp>
        <p:nvSpPr>
          <p:cNvPr id="77" name="Freihandform 76"/>
          <p:cNvSpPr/>
          <p:nvPr/>
        </p:nvSpPr>
        <p:spPr bwMode="auto">
          <a:xfrm>
            <a:off x="6607035" y="1498375"/>
            <a:ext cx="243458" cy="156688"/>
          </a:xfrm>
          <a:custGeom>
            <a:avLst/>
            <a:gdLst>
              <a:gd name="connsiteX0" fmla="*/ 9287 w 268367"/>
              <a:gd name="connsiteY0" fmla="*/ 172720 h 172720"/>
              <a:gd name="connsiteX1" fmla="*/ 9287 w 268367"/>
              <a:gd name="connsiteY1" fmla="*/ 71120 h 172720"/>
              <a:gd name="connsiteX2" fmla="*/ 105807 w 268367"/>
              <a:gd name="connsiteY2" fmla="*/ 127000 h 172720"/>
              <a:gd name="connsiteX3" fmla="*/ 115967 w 268367"/>
              <a:gd name="connsiteY3" fmla="*/ 40640 h 172720"/>
              <a:gd name="connsiteX4" fmla="*/ 176927 w 268367"/>
              <a:gd name="connsiteY4" fmla="*/ 55880 h 172720"/>
              <a:gd name="connsiteX5" fmla="*/ 268367 w 268367"/>
              <a:gd name="connsiteY5" fmla="*/ 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367" h="172720">
                <a:moveTo>
                  <a:pt x="9287" y="172720"/>
                </a:moveTo>
                <a:cubicBezTo>
                  <a:pt x="1243" y="125730"/>
                  <a:pt x="-6800" y="78740"/>
                  <a:pt x="9287" y="71120"/>
                </a:cubicBezTo>
                <a:cubicBezTo>
                  <a:pt x="25374" y="63500"/>
                  <a:pt x="88027" y="132080"/>
                  <a:pt x="105807" y="127000"/>
                </a:cubicBezTo>
                <a:cubicBezTo>
                  <a:pt x="123587" y="121920"/>
                  <a:pt x="104114" y="52493"/>
                  <a:pt x="115967" y="40640"/>
                </a:cubicBezTo>
                <a:cubicBezTo>
                  <a:pt x="127820" y="28787"/>
                  <a:pt x="151527" y="62653"/>
                  <a:pt x="176927" y="55880"/>
                </a:cubicBezTo>
                <a:cubicBezTo>
                  <a:pt x="202327" y="49107"/>
                  <a:pt x="253127" y="12700"/>
                  <a:pt x="268367" y="0"/>
                </a:cubicBezTo>
              </a:path>
            </a:pathLst>
          </a:custGeom>
          <a:noFill/>
          <a:ln w="12700">
            <a:solidFill>
              <a:srgbClr val="FF000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sp>
        <p:nvSpPr>
          <p:cNvPr id="78" name="Freihandform 77"/>
          <p:cNvSpPr/>
          <p:nvPr/>
        </p:nvSpPr>
        <p:spPr bwMode="auto">
          <a:xfrm>
            <a:off x="6647323" y="1639203"/>
            <a:ext cx="243458" cy="156688"/>
          </a:xfrm>
          <a:custGeom>
            <a:avLst/>
            <a:gdLst>
              <a:gd name="connsiteX0" fmla="*/ 9287 w 268367"/>
              <a:gd name="connsiteY0" fmla="*/ 172720 h 172720"/>
              <a:gd name="connsiteX1" fmla="*/ 9287 w 268367"/>
              <a:gd name="connsiteY1" fmla="*/ 71120 h 172720"/>
              <a:gd name="connsiteX2" fmla="*/ 105807 w 268367"/>
              <a:gd name="connsiteY2" fmla="*/ 127000 h 172720"/>
              <a:gd name="connsiteX3" fmla="*/ 115967 w 268367"/>
              <a:gd name="connsiteY3" fmla="*/ 40640 h 172720"/>
              <a:gd name="connsiteX4" fmla="*/ 176927 w 268367"/>
              <a:gd name="connsiteY4" fmla="*/ 55880 h 172720"/>
              <a:gd name="connsiteX5" fmla="*/ 268367 w 268367"/>
              <a:gd name="connsiteY5" fmla="*/ 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367" h="172720">
                <a:moveTo>
                  <a:pt x="9287" y="172720"/>
                </a:moveTo>
                <a:cubicBezTo>
                  <a:pt x="1243" y="125730"/>
                  <a:pt x="-6800" y="78740"/>
                  <a:pt x="9287" y="71120"/>
                </a:cubicBezTo>
                <a:cubicBezTo>
                  <a:pt x="25374" y="63500"/>
                  <a:pt x="88027" y="132080"/>
                  <a:pt x="105807" y="127000"/>
                </a:cubicBezTo>
                <a:cubicBezTo>
                  <a:pt x="123587" y="121920"/>
                  <a:pt x="104114" y="52493"/>
                  <a:pt x="115967" y="40640"/>
                </a:cubicBezTo>
                <a:cubicBezTo>
                  <a:pt x="127820" y="28787"/>
                  <a:pt x="151527" y="62653"/>
                  <a:pt x="176927" y="55880"/>
                </a:cubicBezTo>
                <a:cubicBezTo>
                  <a:pt x="202327" y="49107"/>
                  <a:pt x="253127" y="12700"/>
                  <a:pt x="268367" y="0"/>
                </a:cubicBezTo>
              </a:path>
            </a:pathLst>
          </a:custGeom>
          <a:noFill/>
          <a:ln w="12700">
            <a:solidFill>
              <a:srgbClr val="FF000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cxnSp>
        <p:nvCxnSpPr>
          <p:cNvPr id="79" name="Gerade Verbindung 100"/>
          <p:cNvCxnSpPr/>
          <p:nvPr/>
        </p:nvCxnSpPr>
        <p:spPr bwMode="auto">
          <a:xfrm>
            <a:off x="6461161" y="2057189"/>
            <a:ext cx="0" cy="326622"/>
          </a:xfrm>
          <a:prstGeom prst="line">
            <a:avLst/>
          </a:prstGeom>
          <a:solidFill>
            <a:schemeClr val="bg1"/>
          </a:solidFill>
          <a:ln w="190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80" name="Gerade Verbindung 101"/>
          <p:cNvCxnSpPr/>
          <p:nvPr/>
        </p:nvCxnSpPr>
        <p:spPr bwMode="auto">
          <a:xfrm>
            <a:off x="6542038" y="2057189"/>
            <a:ext cx="0" cy="457270"/>
          </a:xfrm>
          <a:prstGeom prst="line">
            <a:avLst/>
          </a:prstGeom>
          <a:solidFill>
            <a:schemeClr val="bg1"/>
          </a:solidFill>
          <a:ln w="19050">
            <a:solidFill>
              <a:srgbClr val="FF0000"/>
            </a:solidFill>
            <a:prstDash val="dash"/>
            <a:tailEnd type="none" w="lg" len="lg"/>
          </a:ln>
        </p:spPr>
        <p:style>
          <a:lnRef idx="2">
            <a:schemeClr val="accent1">
              <a:shade val="50000"/>
            </a:schemeClr>
          </a:lnRef>
          <a:fillRef idx="1">
            <a:schemeClr val="accent1"/>
          </a:fillRef>
          <a:effectRef idx="0">
            <a:schemeClr val="accent1"/>
          </a:effectRef>
          <a:fontRef idx="minor">
            <a:schemeClr val="lt1"/>
          </a:fontRef>
        </p:style>
      </p:cxnSp>
      <p:sp>
        <p:nvSpPr>
          <p:cNvPr id="81" name="Rechteck 80"/>
          <p:cNvSpPr/>
          <p:nvPr/>
        </p:nvSpPr>
        <p:spPr bwMode="auto">
          <a:xfrm>
            <a:off x="7405329" y="1273296"/>
            <a:ext cx="1065510" cy="914541"/>
          </a:xfrm>
          <a:prstGeom prst="rect">
            <a:avLst/>
          </a:pr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pic>
        <p:nvPicPr>
          <p:cNvPr id="82"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543" b="100000" l="0" r="100000"/>
                    </a14:imgEffect>
                  </a14:imgLayer>
                </a14:imgProps>
              </a:ext>
              <a:ext uri="{28A0092B-C50C-407E-A947-70E740481C1C}">
                <a14:useLocalDpi xmlns:a14="http://schemas.microsoft.com/office/drawing/2010/main" val="0"/>
              </a:ext>
            </a:extLst>
          </a:blip>
          <a:srcRect/>
          <a:stretch>
            <a:fillRect/>
          </a:stretch>
        </p:blipFill>
        <p:spPr bwMode="auto">
          <a:xfrm>
            <a:off x="7908172" y="1716959"/>
            <a:ext cx="440103" cy="451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3" name="Rechteck 82"/>
          <p:cNvSpPr/>
          <p:nvPr/>
        </p:nvSpPr>
        <p:spPr bwMode="auto">
          <a:xfrm>
            <a:off x="7506350" y="1599918"/>
            <a:ext cx="130649" cy="457270"/>
          </a:xfrm>
          <a:prstGeom prst="rect">
            <a:avLst/>
          </a:prstGeom>
          <a:solidFill>
            <a:srgbClr val="FF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sp>
        <p:nvSpPr>
          <p:cNvPr id="84" name="Freihandform 83"/>
          <p:cNvSpPr/>
          <p:nvPr/>
        </p:nvSpPr>
        <p:spPr bwMode="auto">
          <a:xfrm>
            <a:off x="7679875" y="1498375"/>
            <a:ext cx="243458" cy="156688"/>
          </a:xfrm>
          <a:custGeom>
            <a:avLst/>
            <a:gdLst>
              <a:gd name="connsiteX0" fmla="*/ 9287 w 268367"/>
              <a:gd name="connsiteY0" fmla="*/ 172720 h 172720"/>
              <a:gd name="connsiteX1" fmla="*/ 9287 w 268367"/>
              <a:gd name="connsiteY1" fmla="*/ 71120 h 172720"/>
              <a:gd name="connsiteX2" fmla="*/ 105807 w 268367"/>
              <a:gd name="connsiteY2" fmla="*/ 127000 h 172720"/>
              <a:gd name="connsiteX3" fmla="*/ 115967 w 268367"/>
              <a:gd name="connsiteY3" fmla="*/ 40640 h 172720"/>
              <a:gd name="connsiteX4" fmla="*/ 176927 w 268367"/>
              <a:gd name="connsiteY4" fmla="*/ 55880 h 172720"/>
              <a:gd name="connsiteX5" fmla="*/ 268367 w 268367"/>
              <a:gd name="connsiteY5" fmla="*/ 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367" h="172720">
                <a:moveTo>
                  <a:pt x="9287" y="172720"/>
                </a:moveTo>
                <a:cubicBezTo>
                  <a:pt x="1243" y="125730"/>
                  <a:pt x="-6800" y="78740"/>
                  <a:pt x="9287" y="71120"/>
                </a:cubicBezTo>
                <a:cubicBezTo>
                  <a:pt x="25374" y="63500"/>
                  <a:pt x="88027" y="132080"/>
                  <a:pt x="105807" y="127000"/>
                </a:cubicBezTo>
                <a:cubicBezTo>
                  <a:pt x="123587" y="121920"/>
                  <a:pt x="104114" y="52493"/>
                  <a:pt x="115967" y="40640"/>
                </a:cubicBezTo>
                <a:cubicBezTo>
                  <a:pt x="127820" y="28787"/>
                  <a:pt x="151527" y="62653"/>
                  <a:pt x="176927" y="55880"/>
                </a:cubicBezTo>
                <a:cubicBezTo>
                  <a:pt x="202327" y="49107"/>
                  <a:pt x="253127" y="12700"/>
                  <a:pt x="268367" y="0"/>
                </a:cubicBezTo>
              </a:path>
            </a:pathLst>
          </a:custGeom>
          <a:noFill/>
          <a:ln w="12700">
            <a:solidFill>
              <a:srgbClr val="FF0000">
                <a:alpha val="35000"/>
              </a:srgbClr>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p>
        </p:txBody>
      </p:sp>
      <p:cxnSp>
        <p:nvCxnSpPr>
          <p:cNvPr id="85" name="Gerade Verbindung 107"/>
          <p:cNvCxnSpPr/>
          <p:nvPr/>
        </p:nvCxnSpPr>
        <p:spPr bwMode="auto">
          <a:xfrm>
            <a:off x="7534001" y="2057189"/>
            <a:ext cx="0" cy="326622"/>
          </a:xfrm>
          <a:prstGeom prst="line">
            <a:avLst/>
          </a:prstGeom>
          <a:solidFill>
            <a:schemeClr val="bg1"/>
          </a:solidFill>
          <a:ln w="190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86" name="Gerade Verbindung 108"/>
          <p:cNvCxnSpPr/>
          <p:nvPr/>
        </p:nvCxnSpPr>
        <p:spPr bwMode="auto">
          <a:xfrm>
            <a:off x="7614878" y="2057189"/>
            <a:ext cx="0" cy="457270"/>
          </a:xfrm>
          <a:prstGeom prst="line">
            <a:avLst/>
          </a:prstGeom>
          <a:solidFill>
            <a:schemeClr val="bg1"/>
          </a:solidFill>
          <a:ln w="19050">
            <a:solidFill>
              <a:srgbClr val="FF0000"/>
            </a:solidFill>
            <a:prstDash val="dash"/>
            <a:tailEnd type="none" w="lg" len="lg"/>
          </a:ln>
        </p:spPr>
        <p:style>
          <a:lnRef idx="2">
            <a:schemeClr val="accent1">
              <a:shade val="50000"/>
            </a:schemeClr>
          </a:lnRef>
          <a:fillRef idx="1">
            <a:schemeClr val="accent1"/>
          </a:fillRef>
          <a:effectRef idx="0">
            <a:schemeClr val="accent1"/>
          </a:effectRef>
          <a:fontRef idx="minor">
            <a:schemeClr val="lt1"/>
          </a:fontRef>
        </p:style>
      </p:cxnSp>
      <p:pic>
        <p:nvPicPr>
          <p:cNvPr id="87" name="Picture 3"/>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534002" y="1273297"/>
            <a:ext cx="814274" cy="8616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8" name="Gruppieren 87"/>
          <p:cNvGrpSpPr/>
          <p:nvPr/>
        </p:nvGrpSpPr>
        <p:grpSpPr>
          <a:xfrm>
            <a:off x="5439595" y="2230710"/>
            <a:ext cx="65317" cy="125409"/>
            <a:chOff x="3077650" y="3363288"/>
            <a:chExt cx="72000" cy="138240"/>
          </a:xfrm>
        </p:grpSpPr>
        <p:sp>
          <p:nvSpPr>
            <p:cNvPr id="89" name="Gleichschenkliges Dreieck 88"/>
            <p:cNvSpPr/>
            <p:nvPr/>
          </p:nvSpPr>
          <p:spPr bwMode="auto">
            <a:xfrm>
              <a:off x="3077650" y="3429528"/>
              <a:ext cx="72000" cy="72000"/>
            </a:xfrm>
            <a:prstGeom prst="triangle">
              <a:avLst/>
            </a:prstGeom>
            <a:solidFill>
              <a:srgbClr val="FF0000"/>
            </a:solidFill>
            <a:ln w="63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sp>
          <p:nvSpPr>
            <p:cNvPr id="90" name="Gleichschenkliges Dreieck 89"/>
            <p:cNvSpPr/>
            <p:nvPr/>
          </p:nvSpPr>
          <p:spPr bwMode="auto">
            <a:xfrm rot="10800000">
              <a:off x="3077650" y="3363288"/>
              <a:ext cx="72000" cy="72000"/>
            </a:xfrm>
            <a:prstGeom prst="triangle">
              <a:avLst/>
            </a:prstGeom>
            <a:solidFill>
              <a:srgbClr val="FF0000"/>
            </a:solidFill>
            <a:ln w="63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grpSp>
      <p:grpSp>
        <p:nvGrpSpPr>
          <p:cNvPr id="91" name="Gruppieren 90"/>
          <p:cNvGrpSpPr/>
          <p:nvPr/>
        </p:nvGrpSpPr>
        <p:grpSpPr>
          <a:xfrm>
            <a:off x="6509943" y="2232177"/>
            <a:ext cx="65317" cy="125409"/>
            <a:chOff x="3077650" y="3363288"/>
            <a:chExt cx="72000" cy="138240"/>
          </a:xfrm>
        </p:grpSpPr>
        <p:sp>
          <p:nvSpPr>
            <p:cNvPr id="92" name="Gleichschenkliges Dreieck 91"/>
            <p:cNvSpPr/>
            <p:nvPr/>
          </p:nvSpPr>
          <p:spPr bwMode="auto">
            <a:xfrm>
              <a:off x="3077650" y="3429528"/>
              <a:ext cx="72000" cy="72000"/>
            </a:xfrm>
            <a:prstGeom prst="triangle">
              <a:avLst/>
            </a:prstGeom>
            <a:solidFill>
              <a:srgbClr val="FF0000"/>
            </a:solidFill>
            <a:ln w="63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sp>
          <p:nvSpPr>
            <p:cNvPr id="93" name="Gleichschenkliges Dreieck 92"/>
            <p:cNvSpPr/>
            <p:nvPr/>
          </p:nvSpPr>
          <p:spPr bwMode="auto">
            <a:xfrm rot="10800000">
              <a:off x="3077650" y="3363288"/>
              <a:ext cx="72000" cy="72000"/>
            </a:xfrm>
            <a:prstGeom prst="triangle">
              <a:avLst/>
            </a:prstGeom>
            <a:solidFill>
              <a:srgbClr val="FF0000"/>
            </a:solidFill>
            <a:ln w="63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grpSp>
      <p:grpSp>
        <p:nvGrpSpPr>
          <p:cNvPr id="94" name="Gruppieren 93"/>
          <p:cNvGrpSpPr/>
          <p:nvPr/>
        </p:nvGrpSpPr>
        <p:grpSpPr>
          <a:xfrm>
            <a:off x="7584754" y="2231478"/>
            <a:ext cx="65317" cy="125409"/>
            <a:chOff x="3077650" y="3363288"/>
            <a:chExt cx="72000" cy="138240"/>
          </a:xfrm>
        </p:grpSpPr>
        <p:sp>
          <p:nvSpPr>
            <p:cNvPr id="95" name="Gleichschenkliges Dreieck 94"/>
            <p:cNvSpPr/>
            <p:nvPr/>
          </p:nvSpPr>
          <p:spPr bwMode="auto">
            <a:xfrm>
              <a:off x="3077650" y="3429528"/>
              <a:ext cx="72000" cy="72000"/>
            </a:xfrm>
            <a:prstGeom prst="triangle">
              <a:avLst/>
            </a:prstGeom>
            <a:solidFill>
              <a:srgbClr val="FF0000"/>
            </a:solidFill>
            <a:ln w="63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sp>
          <p:nvSpPr>
            <p:cNvPr id="96" name="Gleichschenkliges Dreieck 95"/>
            <p:cNvSpPr/>
            <p:nvPr/>
          </p:nvSpPr>
          <p:spPr bwMode="auto">
            <a:xfrm rot="10800000">
              <a:off x="3077650" y="3363288"/>
              <a:ext cx="72000" cy="72000"/>
            </a:xfrm>
            <a:prstGeom prst="triangle">
              <a:avLst/>
            </a:prstGeom>
            <a:solidFill>
              <a:srgbClr val="FF0000"/>
            </a:solidFill>
            <a:ln w="63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grpSp>
      <p:grpSp>
        <p:nvGrpSpPr>
          <p:cNvPr id="97" name="Gruppieren 96"/>
          <p:cNvGrpSpPr/>
          <p:nvPr/>
        </p:nvGrpSpPr>
        <p:grpSpPr>
          <a:xfrm>
            <a:off x="5439290" y="3669817"/>
            <a:ext cx="65317" cy="125409"/>
            <a:chOff x="3077650" y="3363288"/>
            <a:chExt cx="72000" cy="138240"/>
          </a:xfrm>
        </p:grpSpPr>
        <p:sp>
          <p:nvSpPr>
            <p:cNvPr id="98" name="Gleichschenkliges Dreieck 97"/>
            <p:cNvSpPr/>
            <p:nvPr/>
          </p:nvSpPr>
          <p:spPr bwMode="auto">
            <a:xfrm>
              <a:off x="3077650" y="3429528"/>
              <a:ext cx="72000" cy="72000"/>
            </a:xfrm>
            <a:prstGeom prst="triangle">
              <a:avLst/>
            </a:prstGeom>
            <a:solidFill>
              <a:srgbClr val="FF0000"/>
            </a:solidFill>
            <a:ln w="63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sp>
          <p:nvSpPr>
            <p:cNvPr id="99" name="Gleichschenkliges Dreieck 98"/>
            <p:cNvSpPr/>
            <p:nvPr/>
          </p:nvSpPr>
          <p:spPr bwMode="auto">
            <a:xfrm rot="10800000">
              <a:off x="3077650" y="3363288"/>
              <a:ext cx="72000" cy="72000"/>
            </a:xfrm>
            <a:prstGeom prst="triangle">
              <a:avLst/>
            </a:prstGeom>
            <a:solidFill>
              <a:srgbClr val="FF0000"/>
            </a:solidFill>
            <a:ln w="63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grpSp>
      <p:grpSp>
        <p:nvGrpSpPr>
          <p:cNvPr id="100" name="Gruppieren 99"/>
          <p:cNvGrpSpPr/>
          <p:nvPr/>
        </p:nvGrpSpPr>
        <p:grpSpPr>
          <a:xfrm>
            <a:off x="6509638" y="3671284"/>
            <a:ext cx="65317" cy="125409"/>
            <a:chOff x="3077650" y="3363288"/>
            <a:chExt cx="72000" cy="138240"/>
          </a:xfrm>
        </p:grpSpPr>
        <p:sp>
          <p:nvSpPr>
            <p:cNvPr id="101" name="Gleichschenkliges Dreieck 100"/>
            <p:cNvSpPr/>
            <p:nvPr/>
          </p:nvSpPr>
          <p:spPr bwMode="auto">
            <a:xfrm>
              <a:off x="3077650" y="3429528"/>
              <a:ext cx="72000" cy="72000"/>
            </a:xfrm>
            <a:prstGeom prst="triangle">
              <a:avLst/>
            </a:prstGeom>
            <a:solidFill>
              <a:srgbClr val="FF0000"/>
            </a:solidFill>
            <a:ln w="63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sp>
          <p:nvSpPr>
            <p:cNvPr id="102" name="Gleichschenkliges Dreieck 101"/>
            <p:cNvSpPr/>
            <p:nvPr/>
          </p:nvSpPr>
          <p:spPr bwMode="auto">
            <a:xfrm rot="10800000">
              <a:off x="3077650" y="3363288"/>
              <a:ext cx="72000" cy="72000"/>
            </a:xfrm>
            <a:prstGeom prst="triangle">
              <a:avLst/>
            </a:prstGeom>
            <a:solidFill>
              <a:srgbClr val="FF0000"/>
            </a:solidFill>
            <a:ln w="63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grpSp>
      <p:grpSp>
        <p:nvGrpSpPr>
          <p:cNvPr id="103" name="Gruppieren 102"/>
          <p:cNvGrpSpPr/>
          <p:nvPr/>
        </p:nvGrpSpPr>
        <p:grpSpPr>
          <a:xfrm>
            <a:off x="7584449" y="3670585"/>
            <a:ext cx="65317" cy="125409"/>
            <a:chOff x="3077650" y="3363288"/>
            <a:chExt cx="72000" cy="138240"/>
          </a:xfrm>
        </p:grpSpPr>
        <p:sp>
          <p:nvSpPr>
            <p:cNvPr id="104" name="Gleichschenkliges Dreieck 103"/>
            <p:cNvSpPr/>
            <p:nvPr/>
          </p:nvSpPr>
          <p:spPr bwMode="auto">
            <a:xfrm>
              <a:off x="3077650" y="3429528"/>
              <a:ext cx="72000" cy="72000"/>
            </a:xfrm>
            <a:prstGeom prst="triangle">
              <a:avLst/>
            </a:prstGeom>
            <a:solidFill>
              <a:srgbClr val="FF0000"/>
            </a:solidFill>
            <a:ln w="63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sp>
          <p:nvSpPr>
            <p:cNvPr id="105" name="Gleichschenkliges Dreieck 104"/>
            <p:cNvSpPr/>
            <p:nvPr/>
          </p:nvSpPr>
          <p:spPr bwMode="auto">
            <a:xfrm rot="10800000">
              <a:off x="3077650" y="3363288"/>
              <a:ext cx="72000" cy="72000"/>
            </a:xfrm>
            <a:prstGeom prst="triangle">
              <a:avLst/>
            </a:prstGeom>
            <a:solidFill>
              <a:srgbClr val="FF0000"/>
            </a:solidFill>
            <a:ln w="63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grpSp>
      <p:grpSp>
        <p:nvGrpSpPr>
          <p:cNvPr id="106" name="Gruppieren 105"/>
          <p:cNvGrpSpPr/>
          <p:nvPr/>
        </p:nvGrpSpPr>
        <p:grpSpPr>
          <a:xfrm>
            <a:off x="5441850" y="5170930"/>
            <a:ext cx="65317" cy="125409"/>
            <a:chOff x="3077650" y="3363288"/>
            <a:chExt cx="72000" cy="138240"/>
          </a:xfrm>
        </p:grpSpPr>
        <p:sp>
          <p:nvSpPr>
            <p:cNvPr id="107" name="Gleichschenkliges Dreieck 106"/>
            <p:cNvSpPr/>
            <p:nvPr/>
          </p:nvSpPr>
          <p:spPr bwMode="auto">
            <a:xfrm>
              <a:off x="3077650" y="3429528"/>
              <a:ext cx="72000" cy="72000"/>
            </a:xfrm>
            <a:prstGeom prst="triangle">
              <a:avLst/>
            </a:prstGeom>
            <a:solidFill>
              <a:srgbClr val="FF0000"/>
            </a:solidFill>
            <a:ln w="63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sp>
          <p:nvSpPr>
            <p:cNvPr id="108" name="Gleichschenkliges Dreieck 107"/>
            <p:cNvSpPr/>
            <p:nvPr/>
          </p:nvSpPr>
          <p:spPr bwMode="auto">
            <a:xfrm rot="10800000">
              <a:off x="3077650" y="3363288"/>
              <a:ext cx="72000" cy="72000"/>
            </a:xfrm>
            <a:prstGeom prst="triangle">
              <a:avLst/>
            </a:prstGeom>
            <a:solidFill>
              <a:srgbClr val="FF0000"/>
            </a:solidFill>
            <a:ln w="63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grpSp>
      <p:grpSp>
        <p:nvGrpSpPr>
          <p:cNvPr id="109" name="Gruppieren 108"/>
          <p:cNvGrpSpPr/>
          <p:nvPr/>
        </p:nvGrpSpPr>
        <p:grpSpPr>
          <a:xfrm>
            <a:off x="6512198" y="5172397"/>
            <a:ext cx="65317" cy="125409"/>
            <a:chOff x="3077650" y="3363288"/>
            <a:chExt cx="72000" cy="138240"/>
          </a:xfrm>
        </p:grpSpPr>
        <p:sp>
          <p:nvSpPr>
            <p:cNvPr id="110" name="Gleichschenkliges Dreieck 109"/>
            <p:cNvSpPr/>
            <p:nvPr/>
          </p:nvSpPr>
          <p:spPr bwMode="auto">
            <a:xfrm>
              <a:off x="3077650" y="3429528"/>
              <a:ext cx="72000" cy="72000"/>
            </a:xfrm>
            <a:prstGeom prst="triangle">
              <a:avLst/>
            </a:prstGeom>
            <a:solidFill>
              <a:srgbClr val="FF0000"/>
            </a:solidFill>
            <a:ln w="63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sp>
          <p:nvSpPr>
            <p:cNvPr id="111" name="Gleichschenkliges Dreieck 110"/>
            <p:cNvSpPr/>
            <p:nvPr/>
          </p:nvSpPr>
          <p:spPr bwMode="auto">
            <a:xfrm rot="10800000">
              <a:off x="3077650" y="3363288"/>
              <a:ext cx="72000" cy="72000"/>
            </a:xfrm>
            <a:prstGeom prst="triangle">
              <a:avLst/>
            </a:prstGeom>
            <a:solidFill>
              <a:srgbClr val="FF0000"/>
            </a:solidFill>
            <a:ln w="63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grpSp>
      <p:grpSp>
        <p:nvGrpSpPr>
          <p:cNvPr id="112" name="Gruppieren 111"/>
          <p:cNvGrpSpPr/>
          <p:nvPr/>
        </p:nvGrpSpPr>
        <p:grpSpPr>
          <a:xfrm>
            <a:off x="7587009" y="5171698"/>
            <a:ext cx="65317" cy="125409"/>
            <a:chOff x="3077650" y="3363288"/>
            <a:chExt cx="72000" cy="138240"/>
          </a:xfrm>
        </p:grpSpPr>
        <p:sp>
          <p:nvSpPr>
            <p:cNvPr id="113" name="Gleichschenkliges Dreieck 112"/>
            <p:cNvSpPr/>
            <p:nvPr/>
          </p:nvSpPr>
          <p:spPr bwMode="auto">
            <a:xfrm>
              <a:off x="3077650" y="3429528"/>
              <a:ext cx="72000" cy="72000"/>
            </a:xfrm>
            <a:prstGeom prst="triangle">
              <a:avLst/>
            </a:prstGeom>
            <a:solidFill>
              <a:srgbClr val="FF0000"/>
            </a:solidFill>
            <a:ln w="63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sp>
          <p:nvSpPr>
            <p:cNvPr id="114" name="Gleichschenkliges Dreieck 113"/>
            <p:cNvSpPr/>
            <p:nvPr/>
          </p:nvSpPr>
          <p:spPr bwMode="auto">
            <a:xfrm rot="10800000">
              <a:off x="3077650" y="3363288"/>
              <a:ext cx="72000" cy="72000"/>
            </a:xfrm>
            <a:prstGeom prst="triangle">
              <a:avLst/>
            </a:prstGeom>
            <a:solidFill>
              <a:srgbClr val="FF0000"/>
            </a:solidFill>
            <a:ln w="6350">
              <a:solidFill>
                <a:srgbClr val="FF0000"/>
              </a:solidFill>
              <a:prstDash val="soli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dirty="0">
                <a:solidFill>
                  <a:srgbClr val="FFFFFF"/>
                </a:solidFill>
              </a:endParaRPr>
            </a:p>
          </p:txBody>
        </p:sp>
      </p:grpSp>
      <p:pic>
        <p:nvPicPr>
          <p:cNvPr id="115" name="Picture 2"/>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557492" y="4388453"/>
            <a:ext cx="687535" cy="602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6" name="Picture 12" descr="http://www.tapflo.com/site/showroom_entry/picture/450/big/Int_pic_CTI-AA-03-centrifugal-pump.en.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3705" t="16014" r="16272" b="19752"/>
          <a:stretch/>
        </p:blipFill>
        <p:spPr bwMode="auto">
          <a:xfrm>
            <a:off x="3726903" y="5103495"/>
            <a:ext cx="587919" cy="385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7801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1000"/>
                                        <p:tgtEl>
                                          <p:spTgt spid="115"/>
                                        </p:tgtEl>
                                      </p:cBhvr>
                                    </p:animEffect>
                                    <p:anim calcmode="lin" valueType="num">
                                      <p:cBhvr>
                                        <p:cTn id="8" dur="1000" fill="hold"/>
                                        <p:tgtEl>
                                          <p:spTgt spid="115"/>
                                        </p:tgtEl>
                                        <p:attrNameLst>
                                          <p:attrName>ppt_x</p:attrName>
                                        </p:attrNameLst>
                                      </p:cBhvr>
                                      <p:tavLst>
                                        <p:tav tm="0">
                                          <p:val>
                                            <p:strVal val="#ppt_x"/>
                                          </p:val>
                                        </p:tav>
                                        <p:tav tm="100000">
                                          <p:val>
                                            <p:strVal val="#ppt_x"/>
                                          </p:val>
                                        </p:tav>
                                      </p:tavLst>
                                    </p:anim>
                                    <p:anim calcmode="lin" valueType="num">
                                      <p:cBhvr>
                                        <p:cTn id="9" dur="1000" fill="hold"/>
                                        <p:tgtEl>
                                          <p:spTgt spid="1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fade">
                                      <p:cBhvr>
                                        <p:cTn id="14" dur="1000"/>
                                        <p:tgtEl>
                                          <p:spTgt spid="87"/>
                                        </p:tgtEl>
                                      </p:cBhvr>
                                    </p:animEffect>
                                    <p:anim calcmode="lin" valueType="num">
                                      <p:cBhvr>
                                        <p:cTn id="15" dur="1000" fill="hold"/>
                                        <p:tgtEl>
                                          <p:spTgt spid="87"/>
                                        </p:tgtEl>
                                        <p:attrNameLst>
                                          <p:attrName>ppt_x</p:attrName>
                                        </p:attrNameLst>
                                      </p:cBhvr>
                                      <p:tavLst>
                                        <p:tav tm="0">
                                          <p:val>
                                            <p:strVal val="#ppt_x"/>
                                          </p:val>
                                        </p:tav>
                                        <p:tav tm="100000">
                                          <p:val>
                                            <p:strVal val="#ppt_x"/>
                                          </p:val>
                                        </p:tav>
                                      </p:tavLst>
                                    </p:anim>
                                    <p:anim calcmode="lin" valueType="num">
                                      <p:cBhvr>
                                        <p:cTn id="16"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298" t="7770" r="16226" b="9775"/>
          <a:stretch/>
        </p:blipFill>
        <p:spPr bwMode="auto">
          <a:xfrm>
            <a:off x="0" y="0"/>
            <a:ext cx="12192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9949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gallimni\Desktop\PIQCV Cutawa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88245" y="923083"/>
            <a:ext cx="5876536" cy="526337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8134534" y="3013078"/>
            <a:ext cx="1141659" cy="371512"/>
          </a:xfrm>
          <a:prstGeom prst="rect">
            <a:avLst/>
          </a:prstGeom>
          <a:ln>
            <a:noFill/>
            <a:tailEnd type="oval"/>
          </a:ln>
        </p:spPr>
        <p:txBody>
          <a:bodyPr wrap="none">
            <a:spAutoFit/>
          </a:bodyPr>
          <a:lstStyle/>
          <a:p>
            <a:r>
              <a:rPr lang="en-US" altLang="en-US" sz="1814" dirty="0" err="1"/>
              <a:t>Limitador</a:t>
            </a:r>
            <a:endParaRPr lang="en-US" sz="1814" dirty="0"/>
          </a:p>
        </p:txBody>
      </p:sp>
      <p:cxnSp>
        <p:nvCxnSpPr>
          <p:cNvPr id="8" name="Straight Arrow Connector 7"/>
          <p:cNvCxnSpPr/>
          <p:nvPr/>
        </p:nvCxnSpPr>
        <p:spPr bwMode="auto">
          <a:xfrm flipH="1">
            <a:off x="7297548" y="3220460"/>
            <a:ext cx="906113" cy="1244291"/>
          </a:xfrm>
          <a:prstGeom prst="straightConnector1">
            <a:avLst/>
          </a:prstGeom>
          <a:solidFill>
            <a:schemeClr val="accent1"/>
          </a:solidFill>
          <a:ln w="31750" cap="flat" cmpd="sng" algn="ctr">
            <a:solidFill>
              <a:srgbClr val="0070C0"/>
            </a:solidFill>
            <a:prstDash val="solid"/>
            <a:round/>
            <a:headEnd type="none" w="med" len="med"/>
            <a:tailEnd type="oval"/>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Rectangle 8"/>
          <p:cNvSpPr/>
          <p:nvPr/>
        </p:nvSpPr>
        <p:spPr>
          <a:xfrm>
            <a:off x="6544607" y="5900245"/>
            <a:ext cx="2504212" cy="371512"/>
          </a:xfrm>
          <a:prstGeom prst="rect">
            <a:avLst/>
          </a:prstGeom>
          <a:ln>
            <a:noFill/>
            <a:tailEnd type="oval"/>
          </a:ln>
        </p:spPr>
        <p:txBody>
          <a:bodyPr wrap="none">
            <a:spAutoFit/>
          </a:bodyPr>
          <a:lstStyle/>
          <a:p>
            <a:r>
              <a:rPr lang="en-US" altLang="en-US" sz="1814" dirty="0" err="1"/>
              <a:t>Regulador</a:t>
            </a:r>
            <a:r>
              <a:rPr lang="en-US" altLang="en-US" sz="1814" dirty="0"/>
              <a:t> de </a:t>
            </a:r>
            <a:r>
              <a:rPr lang="en-US" altLang="en-US" sz="1814" dirty="0" err="1"/>
              <a:t>Pressão</a:t>
            </a:r>
            <a:endParaRPr lang="en-US" sz="1814" dirty="0"/>
          </a:p>
        </p:txBody>
      </p:sp>
      <p:cxnSp>
        <p:nvCxnSpPr>
          <p:cNvPr id="10" name="Straight Arrow Connector 9"/>
          <p:cNvCxnSpPr>
            <a:stCxn id="9" idx="1"/>
          </p:cNvCxnSpPr>
          <p:nvPr/>
        </p:nvCxnSpPr>
        <p:spPr bwMode="auto">
          <a:xfrm flipH="1" flipV="1">
            <a:off x="5784209" y="4919680"/>
            <a:ext cx="760398" cy="1162051"/>
          </a:xfrm>
          <a:prstGeom prst="straightConnector1">
            <a:avLst/>
          </a:prstGeom>
          <a:solidFill>
            <a:schemeClr val="accent1"/>
          </a:solidFill>
          <a:ln w="31750" cap="flat" cmpd="sng" algn="ctr">
            <a:solidFill>
              <a:srgbClr val="0070C0"/>
            </a:solidFill>
            <a:prstDash val="solid"/>
            <a:round/>
            <a:headEnd type="none" w="med" len="med"/>
            <a:tailEnd type="oval"/>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Rectangle 10"/>
          <p:cNvSpPr/>
          <p:nvPr/>
        </p:nvSpPr>
        <p:spPr>
          <a:xfrm>
            <a:off x="7604472" y="1784189"/>
            <a:ext cx="2541080" cy="371512"/>
          </a:xfrm>
          <a:prstGeom prst="rect">
            <a:avLst/>
          </a:prstGeom>
          <a:ln>
            <a:noFill/>
            <a:tailEnd type="oval"/>
          </a:ln>
        </p:spPr>
        <p:txBody>
          <a:bodyPr wrap="none">
            <a:spAutoFit/>
          </a:bodyPr>
          <a:lstStyle/>
          <a:p>
            <a:r>
              <a:rPr lang="en-US" altLang="en-US" sz="1814" dirty="0" err="1"/>
              <a:t>Abertura</a:t>
            </a:r>
            <a:r>
              <a:rPr lang="en-US" altLang="en-US" sz="1814" dirty="0"/>
              <a:t> do </a:t>
            </a:r>
            <a:r>
              <a:rPr lang="en-US" altLang="en-US" sz="1814" dirty="0" err="1"/>
              <a:t>Regulador</a:t>
            </a:r>
            <a:endParaRPr lang="en-US" sz="1814" dirty="0"/>
          </a:p>
        </p:txBody>
      </p:sp>
      <p:cxnSp>
        <p:nvCxnSpPr>
          <p:cNvPr id="12" name="Straight Arrow Connector 11"/>
          <p:cNvCxnSpPr/>
          <p:nvPr/>
        </p:nvCxnSpPr>
        <p:spPr bwMode="auto">
          <a:xfrm flipH="1">
            <a:off x="6995317" y="2157101"/>
            <a:ext cx="791235" cy="2071306"/>
          </a:xfrm>
          <a:prstGeom prst="straightConnector1">
            <a:avLst/>
          </a:prstGeom>
          <a:solidFill>
            <a:schemeClr val="accent1"/>
          </a:solidFill>
          <a:ln w="31750" cap="flat" cmpd="sng" algn="ctr">
            <a:solidFill>
              <a:srgbClr val="0070C0"/>
            </a:solidFill>
            <a:prstDash val="solid"/>
            <a:round/>
            <a:headEnd type="none" w="med" len="med"/>
            <a:tailEnd type="oval"/>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Arrow Connector 12"/>
          <p:cNvCxnSpPr/>
          <p:nvPr/>
        </p:nvCxnSpPr>
        <p:spPr bwMode="auto">
          <a:xfrm>
            <a:off x="3641262" y="2857905"/>
            <a:ext cx="1382545" cy="1508756"/>
          </a:xfrm>
          <a:prstGeom prst="straightConnector1">
            <a:avLst/>
          </a:prstGeom>
          <a:solidFill>
            <a:schemeClr val="accent1"/>
          </a:solidFill>
          <a:ln w="31750" cap="flat" cmpd="sng" algn="ctr">
            <a:solidFill>
              <a:srgbClr val="0070C0"/>
            </a:solidFill>
            <a:prstDash val="solid"/>
            <a:round/>
            <a:headEnd type="none" w="med" len="med"/>
            <a:tailEnd type="oval"/>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Rectangle 13"/>
          <p:cNvSpPr/>
          <p:nvPr/>
        </p:nvSpPr>
        <p:spPr>
          <a:xfrm>
            <a:off x="2673481" y="2494933"/>
            <a:ext cx="1686680" cy="371512"/>
          </a:xfrm>
          <a:prstGeom prst="rect">
            <a:avLst/>
          </a:prstGeom>
          <a:ln>
            <a:noFill/>
            <a:tailEnd type="oval"/>
          </a:ln>
        </p:spPr>
        <p:txBody>
          <a:bodyPr wrap="none">
            <a:spAutoFit/>
          </a:bodyPr>
          <a:lstStyle/>
          <a:p>
            <a:r>
              <a:rPr lang="en-US" altLang="en-US" sz="1814" dirty="0" err="1"/>
              <a:t>Válvula</a:t>
            </a:r>
            <a:r>
              <a:rPr lang="en-US" altLang="en-US" sz="1814" dirty="0"/>
              <a:t> </a:t>
            </a:r>
            <a:r>
              <a:rPr lang="en-US" altLang="en-US" sz="1814" dirty="0" err="1"/>
              <a:t>Esfera</a:t>
            </a:r>
            <a:endParaRPr lang="en-US" sz="1814" dirty="0"/>
          </a:p>
        </p:txBody>
      </p:sp>
      <p:sp>
        <p:nvSpPr>
          <p:cNvPr id="15" name="Titel 1"/>
          <p:cNvSpPr txBox="1">
            <a:spLocks/>
          </p:cNvSpPr>
          <p:nvPr/>
        </p:nvSpPr>
        <p:spPr>
          <a:xfrm>
            <a:off x="624418" y="677466"/>
            <a:ext cx="9311517" cy="735310"/>
          </a:xfrm>
          <a:prstGeom prst="rect">
            <a:avLst/>
          </a:prstGeom>
        </p:spPr>
        <p:txBody>
          <a:bodyPr vert="horz" lIns="0" tIns="0" rIns="0" bIns="0" rtlCol="0" anchor="t">
            <a:noAutofit/>
          </a:bodyPr>
          <a:lstStyle>
            <a:lvl1pPr algn="l" defTabSz="914400" rtl="0" eaLnBrk="1" latinLnBrk="0" hangingPunct="1">
              <a:lnSpc>
                <a:spcPts val="2900"/>
              </a:lnSpc>
              <a:spcBef>
                <a:spcPct val="0"/>
              </a:spcBef>
              <a:buNone/>
              <a:defRPr sz="2700" b="1" kern="1200" spc="-40" baseline="0">
                <a:solidFill>
                  <a:schemeClr val="accent1"/>
                </a:solidFill>
                <a:latin typeface="+mj-lt"/>
                <a:ea typeface="+mj-ea"/>
                <a:cs typeface="+mj-cs"/>
              </a:defRPr>
            </a:lvl1pPr>
          </a:lstStyle>
          <a:p>
            <a:r>
              <a:rPr lang="es-ES" altLang="en-US" sz="2540" dirty="0"/>
              <a:t>Válvula </a:t>
            </a:r>
            <a:r>
              <a:rPr lang="es-ES" altLang="en-US" sz="2540" dirty="0" err="1"/>
              <a:t>Independente</a:t>
            </a:r>
            <a:r>
              <a:rPr lang="es-ES" altLang="en-US" sz="2540" dirty="0"/>
              <a:t> de </a:t>
            </a:r>
            <a:r>
              <a:rPr lang="es-ES" altLang="en-US" sz="2540" dirty="0" err="1"/>
              <a:t>Pressão</a:t>
            </a:r>
            <a:r>
              <a:rPr lang="es-ES" altLang="en-US" sz="2540" dirty="0"/>
              <a:t> Compacta</a:t>
            </a:r>
            <a:r>
              <a:rPr lang="en-US" altLang="en-US" sz="2540" dirty="0"/>
              <a:t> </a:t>
            </a:r>
          </a:p>
          <a:p>
            <a:r>
              <a:rPr lang="en-US" altLang="en-US" sz="2180" b="0" dirty="0"/>
              <a:t>PIQCV</a:t>
            </a:r>
            <a:endParaRPr lang="en-US" sz="2180" b="0" dirty="0"/>
          </a:p>
        </p:txBody>
      </p:sp>
    </p:spTree>
    <p:extLst>
      <p:ext uri="{BB962C8B-B14F-4D97-AF65-F5344CB8AC3E}">
        <p14:creationId xmlns:p14="http://schemas.microsoft.com/office/powerpoint/2010/main" val="33604444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57960"/>
          <a:stretch/>
        </p:blipFill>
        <p:spPr bwMode="auto">
          <a:xfrm>
            <a:off x="1666095" y="1430467"/>
            <a:ext cx="6396984" cy="22299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1241"/>
          <a:stretch/>
        </p:blipFill>
        <p:spPr bwMode="auto">
          <a:xfrm>
            <a:off x="4121001" y="3660453"/>
            <a:ext cx="6396984" cy="2586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el 1"/>
          <p:cNvSpPr txBox="1">
            <a:spLocks/>
          </p:cNvSpPr>
          <p:nvPr/>
        </p:nvSpPr>
        <p:spPr>
          <a:xfrm>
            <a:off x="624418" y="677466"/>
            <a:ext cx="9311517" cy="735310"/>
          </a:xfrm>
          <a:prstGeom prst="rect">
            <a:avLst/>
          </a:prstGeom>
        </p:spPr>
        <p:txBody>
          <a:bodyPr vert="horz" lIns="0" tIns="0" rIns="0" bIns="0" rtlCol="0" anchor="t">
            <a:noAutofit/>
          </a:bodyPr>
          <a:lstStyle>
            <a:lvl1pPr algn="l" defTabSz="914400" rtl="0" eaLnBrk="1" latinLnBrk="0" hangingPunct="1">
              <a:lnSpc>
                <a:spcPts val="2900"/>
              </a:lnSpc>
              <a:spcBef>
                <a:spcPct val="0"/>
              </a:spcBef>
              <a:buNone/>
              <a:defRPr sz="2700" b="1" kern="1200" spc="-40" baseline="0">
                <a:solidFill>
                  <a:schemeClr val="accent1"/>
                </a:solidFill>
                <a:latin typeface="+mj-lt"/>
                <a:ea typeface="+mj-ea"/>
                <a:cs typeface="+mj-cs"/>
              </a:defRPr>
            </a:lvl1pPr>
          </a:lstStyle>
          <a:p>
            <a:r>
              <a:rPr lang="es-ES" altLang="en-US" sz="2540" dirty="0"/>
              <a:t>Válvula </a:t>
            </a:r>
            <a:r>
              <a:rPr lang="es-ES" altLang="en-US" sz="2540" dirty="0" err="1"/>
              <a:t>Independente</a:t>
            </a:r>
            <a:r>
              <a:rPr lang="es-ES" altLang="en-US" sz="2540" dirty="0"/>
              <a:t> de </a:t>
            </a:r>
            <a:r>
              <a:rPr lang="es-ES" altLang="en-US" sz="2540" dirty="0" err="1"/>
              <a:t>Pressão</a:t>
            </a:r>
            <a:r>
              <a:rPr lang="es-ES" altLang="en-US" sz="2540" dirty="0"/>
              <a:t> Compacta</a:t>
            </a:r>
            <a:br>
              <a:rPr lang="en-US" altLang="en-US" sz="2540" dirty="0"/>
            </a:br>
            <a:r>
              <a:rPr lang="en-US" altLang="en-US" sz="2180" b="0" dirty="0"/>
              <a:t>Range de </a:t>
            </a:r>
            <a:r>
              <a:rPr lang="en-US" altLang="en-US" sz="2180" b="0" dirty="0" err="1"/>
              <a:t>produto</a:t>
            </a:r>
            <a:endParaRPr lang="en-US" sz="2180" b="0" dirty="0"/>
          </a:p>
        </p:txBody>
      </p:sp>
    </p:spTree>
    <p:extLst>
      <p:ext uri="{BB962C8B-B14F-4D97-AF65-F5344CB8AC3E}">
        <p14:creationId xmlns:p14="http://schemas.microsoft.com/office/powerpoint/2010/main" val="22099743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pt-BR" dirty="0"/>
              <a:t>Válvulas independente de pressão eletrônica</a:t>
            </a:r>
            <a:br>
              <a:rPr lang="en-GB" dirty="0"/>
            </a:br>
            <a:endParaRPr lang="en-GB" dirty="0"/>
          </a:p>
        </p:txBody>
      </p:sp>
    </p:spTree>
    <p:extLst>
      <p:ext uri="{BB962C8B-B14F-4D97-AF65-F5344CB8AC3E}">
        <p14:creationId xmlns:p14="http://schemas.microsoft.com/office/powerpoint/2010/main" val="22130303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Rectangle 108">
            <a:extLst>
              <a:ext uri="{FF2B5EF4-FFF2-40B4-BE49-F238E27FC236}">
                <a16:creationId xmlns:a16="http://schemas.microsoft.com/office/drawing/2014/main" id="{51EC8868-B2ED-48C2-9948-8CAEC0731B06}"/>
              </a:ext>
            </a:extLst>
          </p:cNvPr>
          <p:cNvSpPr/>
          <p:nvPr/>
        </p:nvSpPr>
        <p:spPr>
          <a:xfrm>
            <a:off x="5988696" y="-9530"/>
            <a:ext cx="6307444" cy="6888791"/>
          </a:xfrm>
          <a:prstGeom prst="rect">
            <a:avLst/>
          </a:prstGeom>
          <a:solidFill>
            <a:srgbClr val="D7621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602B1487-01B0-41FF-8CD9-D81A5EC7E206}"/>
              </a:ext>
            </a:extLst>
          </p:cNvPr>
          <p:cNvSpPr/>
          <p:nvPr/>
        </p:nvSpPr>
        <p:spPr>
          <a:xfrm>
            <a:off x="-22426" y="-9530"/>
            <a:ext cx="6031887" cy="6888791"/>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1EC6E3EC-EE1E-476C-9B62-4A50AA4D1235}"/>
              </a:ext>
            </a:extLst>
          </p:cNvPr>
          <p:cNvSpPr txBox="1"/>
          <p:nvPr/>
        </p:nvSpPr>
        <p:spPr>
          <a:xfrm>
            <a:off x="55665" y="420659"/>
            <a:ext cx="5659787" cy="707886"/>
          </a:xfrm>
          <a:prstGeom prst="rect">
            <a:avLst/>
          </a:prstGeom>
          <a:noFill/>
        </p:spPr>
        <p:txBody>
          <a:bodyPr wrap="square" rtlCol="0">
            <a:spAutoFit/>
          </a:bodyPr>
          <a:lstStyle/>
          <a:p>
            <a:pPr algn="ctr"/>
            <a:r>
              <a:rPr lang="en-US" sz="4000" dirty="0" err="1">
                <a:solidFill>
                  <a:schemeClr val="bg1"/>
                </a:solidFill>
                <a:latin typeface="Arial" panose="020B0604020202020204" pitchFamily="34" charset="0"/>
                <a:cs typeface="Arial" panose="020B0604020202020204" pitchFamily="34" charset="0"/>
              </a:rPr>
              <a:t>Vazão</a:t>
            </a:r>
            <a:r>
              <a:rPr lang="en-US" sz="4000" dirty="0">
                <a:solidFill>
                  <a:schemeClr val="bg1"/>
                </a:solidFill>
                <a:latin typeface="Arial" panose="020B0604020202020204" pitchFamily="34" charset="0"/>
                <a:cs typeface="Arial" panose="020B0604020202020204" pitchFamily="34" charset="0"/>
              </a:rPr>
              <a:t> </a:t>
            </a:r>
            <a:r>
              <a:rPr lang="en-US" sz="4000" dirty="0" err="1">
                <a:solidFill>
                  <a:schemeClr val="bg1"/>
                </a:solidFill>
                <a:latin typeface="Arial" panose="020B0604020202020204" pitchFamily="34" charset="0"/>
                <a:cs typeface="Arial" panose="020B0604020202020204" pitchFamily="34" charset="0"/>
              </a:rPr>
              <a:t>Teórica</a:t>
            </a:r>
            <a:endParaRPr lang="en-US" sz="4000" dirty="0">
              <a:solidFill>
                <a:schemeClr val="bg1"/>
              </a:solidFill>
              <a:latin typeface="Arial" panose="020B060402020202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240FF8D5-40A0-443C-AADF-28FCE3B2DCA1}"/>
              </a:ext>
            </a:extLst>
          </p:cNvPr>
          <p:cNvSpPr txBox="1"/>
          <p:nvPr/>
        </p:nvSpPr>
        <p:spPr>
          <a:xfrm>
            <a:off x="6481976" y="434677"/>
            <a:ext cx="5409160" cy="707886"/>
          </a:xfrm>
          <a:prstGeom prst="rect">
            <a:avLst/>
          </a:prstGeom>
          <a:noFill/>
        </p:spPr>
        <p:txBody>
          <a:bodyPr wrap="square" rtlCol="0">
            <a:spAutoFit/>
          </a:bodyPr>
          <a:lstStyle/>
          <a:p>
            <a:pPr algn="ctr"/>
            <a:r>
              <a:rPr lang="en-US" sz="4000" dirty="0" err="1">
                <a:solidFill>
                  <a:schemeClr val="bg1"/>
                </a:solidFill>
                <a:latin typeface="Arial" panose="020B0604020202020204" pitchFamily="34" charset="0"/>
                <a:cs typeface="Arial" panose="020B0604020202020204" pitchFamily="34" charset="0"/>
              </a:rPr>
              <a:t>Vazão</a:t>
            </a:r>
            <a:r>
              <a:rPr lang="en-US" sz="4000" dirty="0">
                <a:solidFill>
                  <a:schemeClr val="bg1"/>
                </a:solidFill>
                <a:latin typeface="Arial" panose="020B0604020202020204" pitchFamily="34" charset="0"/>
                <a:cs typeface="Arial" panose="020B0604020202020204" pitchFamily="34" charset="0"/>
              </a:rPr>
              <a:t> Real</a:t>
            </a:r>
          </a:p>
        </p:txBody>
      </p:sp>
      <p:sp>
        <p:nvSpPr>
          <p:cNvPr id="65" name="Rectangle 64">
            <a:extLst>
              <a:ext uri="{FF2B5EF4-FFF2-40B4-BE49-F238E27FC236}">
                <a16:creationId xmlns:a16="http://schemas.microsoft.com/office/drawing/2014/main" id="{204FB3DB-B9C2-4439-9546-01834D99EB58}"/>
              </a:ext>
            </a:extLst>
          </p:cNvPr>
          <p:cNvSpPr/>
          <p:nvPr/>
        </p:nvSpPr>
        <p:spPr>
          <a:xfrm>
            <a:off x="-44715" y="1586769"/>
            <a:ext cx="12340855" cy="330128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87306CC9-A9A8-482E-B8E1-06B4EA771F2B}"/>
              </a:ext>
            </a:extLst>
          </p:cNvPr>
          <p:cNvCxnSpPr>
            <a:cxnSpLocks/>
          </p:cNvCxnSpPr>
          <p:nvPr/>
        </p:nvCxnSpPr>
        <p:spPr>
          <a:xfrm flipV="1">
            <a:off x="6017139" y="0"/>
            <a:ext cx="0" cy="6888791"/>
          </a:xfrm>
          <a:prstGeom prst="line">
            <a:avLst/>
          </a:prstGeom>
          <a:ln w="1270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D185150F-763E-4975-A1ED-FE9EF19B0AE0}"/>
              </a:ext>
            </a:extLst>
          </p:cNvPr>
          <p:cNvGrpSpPr/>
          <p:nvPr/>
        </p:nvGrpSpPr>
        <p:grpSpPr>
          <a:xfrm>
            <a:off x="2149633" y="5082859"/>
            <a:ext cx="1629574" cy="1629574"/>
            <a:chOff x="2251233" y="5082859"/>
            <a:chExt cx="1629574" cy="1629574"/>
          </a:xfrm>
        </p:grpSpPr>
        <p:pic>
          <p:nvPicPr>
            <p:cNvPr id="107" name="Picture 106">
              <a:extLst>
                <a:ext uri="{FF2B5EF4-FFF2-40B4-BE49-F238E27FC236}">
                  <a16:creationId xmlns:a16="http://schemas.microsoft.com/office/drawing/2014/main" id="{9D1F8B9A-C319-4583-AFCD-814F8CD57A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1233" y="5082859"/>
              <a:ext cx="1629574" cy="1629574"/>
            </a:xfrm>
            <a:prstGeom prst="rect">
              <a:avLst/>
            </a:prstGeom>
          </p:spPr>
        </p:pic>
        <p:sp>
          <p:nvSpPr>
            <p:cNvPr id="4" name="Oval 3">
              <a:extLst>
                <a:ext uri="{FF2B5EF4-FFF2-40B4-BE49-F238E27FC236}">
                  <a16:creationId xmlns:a16="http://schemas.microsoft.com/office/drawing/2014/main" id="{4A8BE688-7400-4174-A72A-04A44E49C8AB}"/>
                </a:ext>
              </a:extLst>
            </p:cNvPr>
            <p:cNvSpPr/>
            <p:nvPr/>
          </p:nvSpPr>
          <p:spPr>
            <a:xfrm>
              <a:off x="2959987" y="5727404"/>
              <a:ext cx="64008" cy="64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4CC05ACA-6CFA-4B20-A634-2B676ED74D96}"/>
                </a:ext>
              </a:extLst>
            </p:cNvPr>
            <p:cNvSpPr/>
            <p:nvPr/>
          </p:nvSpPr>
          <p:spPr>
            <a:xfrm>
              <a:off x="3112387" y="5879804"/>
              <a:ext cx="64008" cy="64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FE3B1B45-1F62-4518-9BCE-7702BA7E3991}"/>
                </a:ext>
              </a:extLst>
            </p:cNvPr>
            <p:cNvSpPr/>
            <p:nvPr/>
          </p:nvSpPr>
          <p:spPr>
            <a:xfrm>
              <a:off x="3264787" y="6032204"/>
              <a:ext cx="64008" cy="64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189878E9-61B9-407C-807B-8D24671298D6}"/>
                </a:ext>
              </a:extLst>
            </p:cNvPr>
            <p:cNvSpPr/>
            <p:nvPr/>
          </p:nvSpPr>
          <p:spPr>
            <a:xfrm>
              <a:off x="2961513" y="5968196"/>
              <a:ext cx="64008" cy="64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3114E972-92D6-4AF8-98D1-0DF926326008}"/>
                </a:ext>
              </a:extLst>
            </p:cNvPr>
            <p:cNvSpPr/>
            <p:nvPr/>
          </p:nvSpPr>
          <p:spPr>
            <a:xfrm>
              <a:off x="3324934" y="5581108"/>
              <a:ext cx="64008" cy="64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40F16234-91D5-4D6A-B12F-EE8D4B1D877B}"/>
                </a:ext>
              </a:extLst>
            </p:cNvPr>
            <p:cNvSpPr/>
            <p:nvPr/>
          </p:nvSpPr>
          <p:spPr>
            <a:xfrm>
              <a:off x="2927983" y="6152600"/>
              <a:ext cx="64008" cy="64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398D160A-8907-4F4D-8EB6-DDC976740914}"/>
                </a:ext>
              </a:extLst>
            </p:cNvPr>
            <p:cNvSpPr/>
            <p:nvPr/>
          </p:nvSpPr>
          <p:spPr>
            <a:xfrm>
              <a:off x="2912861" y="5528572"/>
              <a:ext cx="64008" cy="64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CAC539ED-2815-434F-A800-8A5E3D4E7DF3}"/>
                </a:ext>
              </a:extLst>
            </p:cNvPr>
            <p:cNvSpPr/>
            <p:nvPr/>
          </p:nvSpPr>
          <p:spPr>
            <a:xfrm>
              <a:off x="3296791" y="6216608"/>
              <a:ext cx="64008" cy="64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EF6815FF-611B-4B69-9F63-EAC610097E70}"/>
                </a:ext>
              </a:extLst>
            </p:cNvPr>
            <p:cNvSpPr/>
            <p:nvPr/>
          </p:nvSpPr>
          <p:spPr>
            <a:xfrm>
              <a:off x="2853554" y="5855773"/>
              <a:ext cx="64008" cy="64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C3ADC93B-AA5C-4FD3-870D-4DB91A82B07C}"/>
                </a:ext>
              </a:extLst>
            </p:cNvPr>
            <p:cNvSpPr/>
            <p:nvPr/>
          </p:nvSpPr>
          <p:spPr>
            <a:xfrm>
              <a:off x="3224409" y="5773386"/>
              <a:ext cx="64008" cy="64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5FF34D59-4174-4556-A04A-528870D48C0F}"/>
                </a:ext>
              </a:extLst>
            </p:cNvPr>
            <p:cNvSpPr/>
            <p:nvPr/>
          </p:nvSpPr>
          <p:spPr>
            <a:xfrm>
              <a:off x="2678079" y="6121104"/>
              <a:ext cx="64008" cy="64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Oval 50">
              <a:extLst>
                <a:ext uri="{FF2B5EF4-FFF2-40B4-BE49-F238E27FC236}">
                  <a16:creationId xmlns:a16="http://schemas.microsoft.com/office/drawing/2014/main" id="{0E85C836-B587-43AC-B754-C511EBD010CD}"/>
                </a:ext>
              </a:extLst>
            </p:cNvPr>
            <p:cNvSpPr/>
            <p:nvPr/>
          </p:nvSpPr>
          <p:spPr>
            <a:xfrm>
              <a:off x="2616763" y="5641464"/>
              <a:ext cx="64008" cy="64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5B48E265-A1BC-4558-8342-CA47F693AEDA}"/>
              </a:ext>
            </a:extLst>
          </p:cNvPr>
          <p:cNvGrpSpPr/>
          <p:nvPr/>
        </p:nvGrpSpPr>
        <p:grpSpPr>
          <a:xfrm>
            <a:off x="8362752" y="5072990"/>
            <a:ext cx="1629574" cy="1629574"/>
            <a:chOff x="8464352" y="5072990"/>
            <a:chExt cx="1629574" cy="1629574"/>
          </a:xfrm>
        </p:grpSpPr>
        <p:pic>
          <p:nvPicPr>
            <p:cNvPr id="54" name="Picture 53">
              <a:extLst>
                <a:ext uri="{FF2B5EF4-FFF2-40B4-BE49-F238E27FC236}">
                  <a16:creationId xmlns:a16="http://schemas.microsoft.com/office/drawing/2014/main" id="{E174C286-3DE0-42B6-A9EC-5BEF0E3BBD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4352" y="5072990"/>
              <a:ext cx="1629574" cy="1629574"/>
            </a:xfrm>
            <a:prstGeom prst="rect">
              <a:avLst/>
            </a:prstGeom>
          </p:spPr>
        </p:pic>
        <p:sp>
          <p:nvSpPr>
            <p:cNvPr id="52" name="Oval 51">
              <a:extLst>
                <a:ext uri="{FF2B5EF4-FFF2-40B4-BE49-F238E27FC236}">
                  <a16:creationId xmlns:a16="http://schemas.microsoft.com/office/drawing/2014/main" id="{440D1B0D-4565-4CC9-8DDE-80E02B26CD9E}"/>
                </a:ext>
              </a:extLst>
            </p:cNvPr>
            <p:cNvSpPr/>
            <p:nvPr/>
          </p:nvSpPr>
          <p:spPr>
            <a:xfrm>
              <a:off x="9235897" y="5879804"/>
              <a:ext cx="64008" cy="64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17DABD10-909F-4E77-8FCB-9B867598390B}"/>
                </a:ext>
              </a:extLst>
            </p:cNvPr>
            <p:cNvSpPr/>
            <p:nvPr/>
          </p:nvSpPr>
          <p:spPr>
            <a:xfrm>
              <a:off x="9186556" y="5805014"/>
              <a:ext cx="64008" cy="64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10E01029-24B1-497E-86F7-FBEC4F06AE2F}"/>
                </a:ext>
              </a:extLst>
            </p:cNvPr>
            <p:cNvSpPr/>
            <p:nvPr/>
          </p:nvSpPr>
          <p:spPr>
            <a:xfrm>
              <a:off x="9299905" y="5911808"/>
              <a:ext cx="64008" cy="64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5B9C9502-520A-47C6-9495-D1BFF7DF2A2D}"/>
                </a:ext>
              </a:extLst>
            </p:cNvPr>
            <p:cNvSpPr/>
            <p:nvPr/>
          </p:nvSpPr>
          <p:spPr>
            <a:xfrm>
              <a:off x="9279139" y="5799012"/>
              <a:ext cx="64008" cy="64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75D78C8F-EB57-43FB-ADA3-E3F354DDC110}"/>
                </a:ext>
              </a:extLst>
            </p:cNvPr>
            <p:cNvSpPr/>
            <p:nvPr/>
          </p:nvSpPr>
          <p:spPr>
            <a:xfrm>
              <a:off x="9226549" y="5943812"/>
              <a:ext cx="64008" cy="64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ADB78670-4953-441E-9ADF-39C293177A44}"/>
                </a:ext>
              </a:extLst>
            </p:cNvPr>
            <p:cNvSpPr/>
            <p:nvPr/>
          </p:nvSpPr>
          <p:spPr>
            <a:xfrm>
              <a:off x="9162541" y="5895806"/>
              <a:ext cx="64008" cy="64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EE273F56-9672-4AAE-9635-AEB529216878}"/>
                </a:ext>
              </a:extLst>
            </p:cNvPr>
            <p:cNvSpPr/>
            <p:nvPr/>
          </p:nvSpPr>
          <p:spPr>
            <a:xfrm>
              <a:off x="9235531" y="5784987"/>
              <a:ext cx="64008" cy="640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26BE2FAC-D410-4275-8E80-DC3540BEFE6F}"/>
              </a:ext>
            </a:extLst>
          </p:cNvPr>
          <p:cNvGrpSpPr/>
          <p:nvPr/>
        </p:nvGrpSpPr>
        <p:grpSpPr>
          <a:xfrm>
            <a:off x="439436" y="2624897"/>
            <a:ext cx="5002432" cy="936732"/>
            <a:chOff x="439436" y="2624897"/>
            <a:chExt cx="5002432" cy="936732"/>
          </a:xfrm>
        </p:grpSpPr>
        <p:pic>
          <p:nvPicPr>
            <p:cNvPr id="76" name="Picture 75">
              <a:extLst>
                <a:ext uri="{FF2B5EF4-FFF2-40B4-BE49-F238E27FC236}">
                  <a16:creationId xmlns:a16="http://schemas.microsoft.com/office/drawing/2014/main" id="{11267110-09D7-4D59-BF7F-BD4711436A5A}"/>
                </a:ext>
              </a:extLst>
            </p:cNvPr>
            <p:cNvPicPr>
              <a:picLocks noChangeAspect="1"/>
            </p:cNvPicPr>
            <p:nvPr/>
          </p:nvPicPr>
          <p:blipFill rotWithShape="1">
            <a:blip r:embed="rId4">
              <a:clrChange>
                <a:clrFrom>
                  <a:srgbClr val="FFFFFF"/>
                </a:clrFrom>
                <a:clrTo>
                  <a:srgbClr val="FFFFFF">
                    <a:alpha val="0"/>
                  </a:srgbClr>
                </a:clrTo>
              </a:clrChange>
            </a:blip>
            <a:srcRect l="80509" t="11394" r="6126" b="39951"/>
            <a:stretch/>
          </p:blipFill>
          <p:spPr>
            <a:xfrm rot="5400000">
              <a:off x="1595662" y="2540973"/>
              <a:ext cx="523724" cy="1517587"/>
            </a:xfrm>
            <a:prstGeom prst="rect">
              <a:avLst/>
            </a:prstGeom>
          </p:spPr>
        </p:pic>
        <p:sp>
          <p:nvSpPr>
            <p:cNvPr id="92" name="Rectangle 91">
              <a:extLst>
                <a:ext uri="{FF2B5EF4-FFF2-40B4-BE49-F238E27FC236}">
                  <a16:creationId xmlns:a16="http://schemas.microsoft.com/office/drawing/2014/main" id="{2C264248-0928-40C6-A6F0-A2AA44C3B5DE}"/>
                </a:ext>
              </a:extLst>
            </p:cNvPr>
            <p:cNvSpPr/>
            <p:nvPr/>
          </p:nvSpPr>
          <p:spPr>
            <a:xfrm>
              <a:off x="442540" y="2937961"/>
              <a:ext cx="914400" cy="165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p>
          </p:txBody>
        </p:sp>
        <p:pic>
          <p:nvPicPr>
            <p:cNvPr id="79" name="Picture 78">
              <a:extLst>
                <a:ext uri="{FF2B5EF4-FFF2-40B4-BE49-F238E27FC236}">
                  <a16:creationId xmlns:a16="http://schemas.microsoft.com/office/drawing/2014/main" id="{73C34681-276E-4B06-9A99-CE36A4955CE6}"/>
                </a:ext>
              </a:extLst>
            </p:cNvPr>
            <p:cNvPicPr>
              <a:picLocks noChangeAspect="1"/>
            </p:cNvPicPr>
            <p:nvPr/>
          </p:nvPicPr>
          <p:blipFill rotWithShape="1">
            <a:blip r:embed="rId4"/>
            <a:srcRect l="80509" t="9091" r="6126" b="39952"/>
            <a:stretch/>
          </p:blipFill>
          <p:spPr>
            <a:xfrm rot="5400000">
              <a:off x="3886037" y="2412628"/>
              <a:ext cx="523724" cy="1766813"/>
            </a:xfrm>
            <a:prstGeom prst="rect">
              <a:avLst/>
            </a:prstGeom>
          </p:spPr>
        </p:pic>
        <p:pic>
          <p:nvPicPr>
            <p:cNvPr id="61" name="Picture 60">
              <a:extLst>
                <a:ext uri="{FF2B5EF4-FFF2-40B4-BE49-F238E27FC236}">
                  <a16:creationId xmlns:a16="http://schemas.microsoft.com/office/drawing/2014/main" id="{C3A618C9-C1F7-43B7-AF89-E28C6FB576AA}"/>
                </a:ext>
              </a:extLst>
            </p:cNvPr>
            <p:cNvPicPr>
              <a:picLocks noChangeAspect="1"/>
            </p:cNvPicPr>
            <p:nvPr/>
          </p:nvPicPr>
          <p:blipFill rotWithShape="1">
            <a:blip r:embed="rId4"/>
            <a:srcRect l="80509" t="9091" r="6126" b="39952"/>
            <a:stretch/>
          </p:blipFill>
          <p:spPr>
            <a:xfrm rot="5400000">
              <a:off x="1521579" y="2370185"/>
              <a:ext cx="523724" cy="1837475"/>
            </a:xfrm>
            <a:prstGeom prst="rect">
              <a:avLst/>
            </a:prstGeom>
          </p:spPr>
        </p:pic>
        <p:pic>
          <p:nvPicPr>
            <p:cNvPr id="64" name="Picture 2">
              <a:extLst>
                <a:ext uri="{FF2B5EF4-FFF2-40B4-BE49-F238E27FC236}">
                  <a16:creationId xmlns:a16="http://schemas.microsoft.com/office/drawing/2014/main" id="{EE8C8BEA-71D2-4A30-8638-BA862E375B79}"/>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67032" y="2624897"/>
              <a:ext cx="887510" cy="849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3" name="Right Arrow 39">
              <a:extLst>
                <a:ext uri="{FF2B5EF4-FFF2-40B4-BE49-F238E27FC236}">
                  <a16:creationId xmlns:a16="http://schemas.microsoft.com/office/drawing/2014/main" id="{6A23420C-77BB-41EC-B351-ABABD1C242B1}"/>
                </a:ext>
              </a:extLst>
            </p:cNvPr>
            <p:cNvSpPr/>
            <p:nvPr/>
          </p:nvSpPr>
          <p:spPr>
            <a:xfrm>
              <a:off x="439436" y="3012310"/>
              <a:ext cx="490029" cy="473712"/>
            </a:xfrm>
            <a:prstGeom prst="rightArrow">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p>
          </p:txBody>
        </p:sp>
        <p:sp>
          <p:nvSpPr>
            <p:cNvPr id="95" name="Right Arrow 39">
              <a:extLst>
                <a:ext uri="{FF2B5EF4-FFF2-40B4-BE49-F238E27FC236}">
                  <a16:creationId xmlns:a16="http://schemas.microsoft.com/office/drawing/2014/main" id="{7E139EDD-8F9B-4715-9A5D-5D595BA28F1F}"/>
                </a:ext>
              </a:extLst>
            </p:cNvPr>
            <p:cNvSpPr/>
            <p:nvPr/>
          </p:nvSpPr>
          <p:spPr>
            <a:xfrm>
              <a:off x="4951839" y="3012310"/>
              <a:ext cx="490029" cy="473712"/>
            </a:xfrm>
            <a:prstGeom prst="rightArrow">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p>
          </p:txBody>
        </p:sp>
      </p:grpSp>
      <p:grpSp>
        <p:nvGrpSpPr>
          <p:cNvPr id="15" name="Group 14">
            <a:extLst>
              <a:ext uri="{FF2B5EF4-FFF2-40B4-BE49-F238E27FC236}">
                <a16:creationId xmlns:a16="http://schemas.microsoft.com/office/drawing/2014/main" id="{6224069C-8CC4-456D-B442-17B8EED3BD1A}"/>
              </a:ext>
            </a:extLst>
          </p:cNvPr>
          <p:cNvGrpSpPr/>
          <p:nvPr/>
        </p:nvGrpSpPr>
        <p:grpSpPr>
          <a:xfrm>
            <a:off x="6543086" y="2363489"/>
            <a:ext cx="5008255" cy="1658616"/>
            <a:chOff x="6543086" y="2363489"/>
            <a:chExt cx="5008255" cy="1658616"/>
          </a:xfrm>
        </p:grpSpPr>
        <p:grpSp>
          <p:nvGrpSpPr>
            <p:cNvPr id="67" name="Group 66">
              <a:extLst>
                <a:ext uri="{FF2B5EF4-FFF2-40B4-BE49-F238E27FC236}">
                  <a16:creationId xmlns:a16="http://schemas.microsoft.com/office/drawing/2014/main" id="{2AB4992F-C473-47FF-9776-F6A920C208A0}"/>
                </a:ext>
              </a:extLst>
            </p:cNvPr>
            <p:cNvGrpSpPr/>
            <p:nvPr/>
          </p:nvGrpSpPr>
          <p:grpSpPr>
            <a:xfrm flipH="1">
              <a:off x="8116159" y="2363489"/>
              <a:ext cx="2220677" cy="1536496"/>
              <a:chOff x="7231766" y="2788424"/>
              <a:chExt cx="2636276" cy="1536496"/>
            </a:xfrm>
          </p:grpSpPr>
          <p:pic>
            <p:nvPicPr>
              <p:cNvPr id="68" name="Picture 67">
                <a:extLst>
                  <a:ext uri="{FF2B5EF4-FFF2-40B4-BE49-F238E27FC236}">
                    <a16:creationId xmlns:a16="http://schemas.microsoft.com/office/drawing/2014/main" id="{C1ED9695-896E-4FA7-8E5F-92A312C9BACD}"/>
                  </a:ext>
                </a:extLst>
              </p:cNvPr>
              <p:cNvPicPr/>
              <p:nvPr/>
            </p:nvPicPr>
            <p:blipFill rotWithShape="1">
              <a:blip r:embed="rId6" cstate="print">
                <a:extLst>
                  <a:ext uri="{28A0092B-C50C-407E-A947-70E740481C1C}">
                    <a14:useLocalDpi xmlns:a14="http://schemas.microsoft.com/office/drawing/2010/main" val="0"/>
                  </a:ext>
                </a:extLst>
              </a:blip>
              <a:srcRect l="24118" r="5730" b="33195"/>
              <a:stretch/>
            </p:blipFill>
            <p:spPr bwMode="auto">
              <a:xfrm>
                <a:off x="7231766" y="2788424"/>
                <a:ext cx="2636276" cy="1536496"/>
              </a:xfrm>
              <a:prstGeom prst="rect">
                <a:avLst/>
              </a:prstGeom>
              <a:noFill/>
              <a:ln>
                <a:noFill/>
              </a:ln>
            </p:spPr>
          </p:pic>
          <p:sp>
            <p:nvSpPr>
              <p:cNvPr id="69" name="Rectangle 68">
                <a:extLst>
                  <a:ext uri="{FF2B5EF4-FFF2-40B4-BE49-F238E27FC236}">
                    <a16:creationId xmlns:a16="http://schemas.microsoft.com/office/drawing/2014/main" id="{08FFAB14-06C8-4061-9FA9-4A93753323BE}"/>
                  </a:ext>
                </a:extLst>
              </p:cNvPr>
              <p:cNvSpPr/>
              <p:nvPr/>
            </p:nvSpPr>
            <p:spPr>
              <a:xfrm>
                <a:off x="7321692" y="3340062"/>
                <a:ext cx="234950" cy="1609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0" name="Rectangle 69">
                <a:extLst>
                  <a:ext uri="{FF2B5EF4-FFF2-40B4-BE49-F238E27FC236}">
                    <a16:creationId xmlns:a16="http://schemas.microsoft.com/office/drawing/2014/main" id="{76410DB8-3833-4689-96AB-592E4B528EDB}"/>
                  </a:ext>
                </a:extLst>
              </p:cNvPr>
              <p:cNvSpPr/>
              <p:nvPr/>
            </p:nvSpPr>
            <p:spPr>
              <a:xfrm>
                <a:off x="7426287" y="3426122"/>
                <a:ext cx="234950" cy="7964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1" name="Rectangle 70">
                <a:extLst>
                  <a:ext uri="{FF2B5EF4-FFF2-40B4-BE49-F238E27FC236}">
                    <a16:creationId xmlns:a16="http://schemas.microsoft.com/office/drawing/2014/main" id="{E9AD7B5E-3F8E-41CF-8647-3096AD533EF6}"/>
                  </a:ext>
                </a:extLst>
              </p:cNvPr>
              <p:cNvSpPr/>
              <p:nvPr/>
            </p:nvSpPr>
            <p:spPr>
              <a:xfrm>
                <a:off x="7387711" y="3405019"/>
                <a:ext cx="234950" cy="7964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2" name="Rectangle 71">
                <a:extLst>
                  <a:ext uri="{FF2B5EF4-FFF2-40B4-BE49-F238E27FC236}">
                    <a16:creationId xmlns:a16="http://schemas.microsoft.com/office/drawing/2014/main" id="{1BA42CB9-26DB-4CC0-87E3-A407EB15E17C}"/>
                  </a:ext>
                </a:extLst>
              </p:cNvPr>
              <p:cNvSpPr/>
              <p:nvPr/>
            </p:nvSpPr>
            <p:spPr>
              <a:xfrm>
                <a:off x="7360268" y="3375750"/>
                <a:ext cx="234950" cy="7964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3" name="Rectangle 72">
                <a:extLst>
                  <a:ext uri="{FF2B5EF4-FFF2-40B4-BE49-F238E27FC236}">
                    <a16:creationId xmlns:a16="http://schemas.microsoft.com/office/drawing/2014/main" id="{4B267F67-31F3-463F-AAFE-04320FC844EE}"/>
                  </a:ext>
                </a:extLst>
              </p:cNvPr>
              <p:cNvSpPr/>
              <p:nvPr/>
            </p:nvSpPr>
            <p:spPr>
              <a:xfrm>
                <a:off x="7373990" y="3365512"/>
                <a:ext cx="234950" cy="7964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4" name="Rectangle 73">
                <a:extLst>
                  <a:ext uri="{FF2B5EF4-FFF2-40B4-BE49-F238E27FC236}">
                    <a16:creationId xmlns:a16="http://schemas.microsoft.com/office/drawing/2014/main" id="{D3D1E434-07D8-44AE-ADD2-3EB45B3765BD}"/>
                  </a:ext>
                </a:extLst>
              </p:cNvPr>
              <p:cNvSpPr/>
              <p:nvPr/>
            </p:nvSpPr>
            <p:spPr>
              <a:xfrm>
                <a:off x="7232242" y="3491586"/>
                <a:ext cx="476800" cy="561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5" name="Rectangle 74">
                <a:extLst>
                  <a:ext uri="{FF2B5EF4-FFF2-40B4-BE49-F238E27FC236}">
                    <a16:creationId xmlns:a16="http://schemas.microsoft.com/office/drawing/2014/main" id="{58B445B3-1891-477F-8198-5D9F0D7AB93B}"/>
                  </a:ext>
                </a:extLst>
              </p:cNvPr>
              <p:cNvSpPr/>
              <p:nvPr/>
            </p:nvSpPr>
            <p:spPr>
              <a:xfrm flipV="1">
                <a:off x="7440665" y="3533655"/>
                <a:ext cx="476800" cy="176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82" name="Picture 81">
              <a:extLst>
                <a:ext uri="{FF2B5EF4-FFF2-40B4-BE49-F238E27FC236}">
                  <a16:creationId xmlns:a16="http://schemas.microsoft.com/office/drawing/2014/main" id="{3254D7DF-3B06-4F5D-AF15-76E5F09D8A88}"/>
                </a:ext>
              </a:extLst>
            </p:cNvPr>
            <p:cNvPicPr>
              <a:picLocks/>
            </p:cNvPicPr>
            <p:nvPr/>
          </p:nvPicPr>
          <p:blipFill rotWithShape="1">
            <a:blip r:embed="rId4"/>
            <a:srcRect l="82479" t="11782" r="6793" b="42313"/>
            <a:stretch/>
          </p:blipFill>
          <p:spPr>
            <a:xfrm rot="5400000">
              <a:off x="7561908" y="2588799"/>
              <a:ext cx="420407" cy="1463040"/>
            </a:xfrm>
            <a:prstGeom prst="rect">
              <a:avLst/>
            </a:prstGeom>
          </p:spPr>
        </p:pic>
        <p:sp>
          <p:nvSpPr>
            <p:cNvPr id="84" name="Rectangle 83">
              <a:extLst>
                <a:ext uri="{FF2B5EF4-FFF2-40B4-BE49-F238E27FC236}">
                  <a16:creationId xmlns:a16="http://schemas.microsoft.com/office/drawing/2014/main" id="{F8CDCBAE-E4A5-4DC0-84FE-2600EF3A5BBB}"/>
                </a:ext>
              </a:extLst>
            </p:cNvPr>
            <p:cNvSpPr/>
            <p:nvPr/>
          </p:nvSpPr>
          <p:spPr>
            <a:xfrm>
              <a:off x="9469325" y="3554913"/>
              <a:ext cx="913516" cy="46719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90" name="Picture 89">
              <a:extLst>
                <a:ext uri="{FF2B5EF4-FFF2-40B4-BE49-F238E27FC236}">
                  <a16:creationId xmlns:a16="http://schemas.microsoft.com/office/drawing/2014/main" id="{7ECC2B18-E3AE-4163-9063-5B55377C6648}"/>
                </a:ext>
              </a:extLst>
            </p:cNvPr>
            <p:cNvPicPr>
              <a:picLocks noChangeAspect="1"/>
            </p:cNvPicPr>
            <p:nvPr/>
          </p:nvPicPr>
          <p:blipFill rotWithShape="1">
            <a:blip r:embed="rId4"/>
            <a:srcRect l="81879" t="9092" r="7093" b="42596"/>
            <a:stretch/>
          </p:blipFill>
          <p:spPr>
            <a:xfrm rot="5400000">
              <a:off x="10202656" y="2586149"/>
              <a:ext cx="432115" cy="1464099"/>
            </a:xfrm>
            <a:prstGeom prst="rect">
              <a:avLst/>
            </a:prstGeom>
          </p:spPr>
        </p:pic>
        <p:sp>
          <p:nvSpPr>
            <p:cNvPr id="94" name="Right Arrow 38">
              <a:extLst>
                <a:ext uri="{FF2B5EF4-FFF2-40B4-BE49-F238E27FC236}">
                  <a16:creationId xmlns:a16="http://schemas.microsoft.com/office/drawing/2014/main" id="{9DEF85CD-BC5F-4022-BCC9-8DEF222CB56D}"/>
                </a:ext>
              </a:extLst>
            </p:cNvPr>
            <p:cNvSpPr/>
            <p:nvPr/>
          </p:nvSpPr>
          <p:spPr>
            <a:xfrm>
              <a:off x="11061312" y="3045126"/>
              <a:ext cx="490029" cy="473712"/>
            </a:xfrm>
            <a:prstGeom prst="rightArrow">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p>
          </p:txBody>
        </p:sp>
        <p:sp>
          <p:nvSpPr>
            <p:cNvPr id="78" name="Right Arrow 38">
              <a:extLst>
                <a:ext uri="{FF2B5EF4-FFF2-40B4-BE49-F238E27FC236}">
                  <a16:creationId xmlns:a16="http://schemas.microsoft.com/office/drawing/2014/main" id="{96FD3E82-5BE2-41DF-A64B-AC2703558E21}"/>
                </a:ext>
              </a:extLst>
            </p:cNvPr>
            <p:cNvSpPr/>
            <p:nvPr/>
          </p:nvSpPr>
          <p:spPr>
            <a:xfrm>
              <a:off x="6543086" y="3012310"/>
              <a:ext cx="490029" cy="473712"/>
            </a:xfrm>
            <a:prstGeom prst="rightArrow">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p>
          </p:txBody>
        </p:sp>
      </p:grpSp>
      <p:sp>
        <p:nvSpPr>
          <p:cNvPr id="13" name="Rectangle 12">
            <a:extLst>
              <a:ext uri="{FF2B5EF4-FFF2-40B4-BE49-F238E27FC236}">
                <a16:creationId xmlns:a16="http://schemas.microsoft.com/office/drawing/2014/main" id="{7E565625-09D5-45B4-AE01-C5048398B506}"/>
              </a:ext>
            </a:extLst>
          </p:cNvPr>
          <p:cNvSpPr/>
          <p:nvPr/>
        </p:nvSpPr>
        <p:spPr>
          <a:xfrm>
            <a:off x="8279296" y="3478695"/>
            <a:ext cx="9144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787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1500"/>
                                        <p:tgtEl>
                                          <p:spTgt spid="4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8"/>
                                        </p:tgtEl>
                                        <p:attrNameLst>
                                          <p:attrName>style.visibility</p:attrName>
                                        </p:attrNameLst>
                                      </p:cBhvr>
                                      <p:to>
                                        <p:strVal val="visible"/>
                                      </p:to>
                                    </p:set>
                                    <p:animEffect transition="in" filter="wipe(left)">
                                      <p:cBhvr>
                                        <p:cTn id="10" dur="1500"/>
                                        <p:tgtEl>
                                          <p:spTgt spid="10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5"/>
                                        </p:tgtEl>
                                        <p:attrNameLst>
                                          <p:attrName>style.visibility</p:attrName>
                                        </p:attrNameLst>
                                      </p:cBhvr>
                                      <p:to>
                                        <p:strVal val="visible"/>
                                      </p:to>
                                    </p:set>
                                    <p:animEffect transition="in" filter="wipe(left)">
                                      <p:cBhvr>
                                        <p:cTn id="13" dur="1500"/>
                                        <p:tgtEl>
                                          <p:spTgt spid="65"/>
                                        </p:tgtEl>
                                      </p:cBhvr>
                                    </p:animEffect>
                                  </p:childTnLst>
                                </p:cTn>
                              </p:par>
                              <p:par>
                                <p:cTn id="14" presetID="22" presetClass="entr" presetSubtype="8"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1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22" presetClass="entr" presetSubtype="8"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wipe(left)">
                                      <p:cBhvr>
                                        <p:cTn id="27" dur="1500"/>
                                        <p:tgtEl>
                                          <p:spTgt spid="53"/>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09"/>
                                        </p:tgtEl>
                                        <p:attrNameLst>
                                          <p:attrName>style.visibility</p:attrName>
                                        </p:attrNameLst>
                                      </p:cBhvr>
                                      <p:to>
                                        <p:strVal val="visible"/>
                                      </p:to>
                                    </p:set>
                                    <p:animEffect transition="in" filter="wipe(left)">
                                      <p:cBhvr>
                                        <p:cTn id="30" dur="1500"/>
                                        <p:tgtEl>
                                          <p:spTgt spid="109"/>
                                        </p:tgtEl>
                                      </p:cBhvr>
                                    </p:animEffect>
                                  </p:childTnLst>
                                </p:cTn>
                              </p:par>
                              <p:par>
                                <p:cTn id="31" presetID="22" presetClass="entr" presetSubtype="8"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1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08" grpId="0" animBg="1"/>
      <p:bldP spid="47" grpId="0"/>
      <p:bldP spid="53" grpId="0"/>
      <p:bldP spid="6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B5147FD2-D7D9-4EFF-8C85-FCC9CB34CDAB}"/>
              </a:ext>
            </a:extLst>
          </p:cNvPr>
          <p:cNvGrpSpPr/>
          <p:nvPr/>
        </p:nvGrpSpPr>
        <p:grpSpPr>
          <a:xfrm>
            <a:off x="509673" y="1888661"/>
            <a:ext cx="1468851" cy="1285666"/>
            <a:chOff x="509673" y="1888661"/>
            <a:chExt cx="1468851" cy="1285666"/>
          </a:xfrm>
        </p:grpSpPr>
        <p:grpSp>
          <p:nvGrpSpPr>
            <p:cNvPr id="11" name="Group 10">
              <a:extLst>
                <a:ext uri="{FF2B5EF4-FFF2-40B4-BE49-F238E27FC236}">
                  <a16:creationId xmlns:a16="http://schemas.microsoft.com/office/drawing/2014/main" id="{E11E7992-0C54-474C-A2AB-590793FEFA66}"/>
                </a:ext>
              </a:extLst>
            </p:cNvPr>
            <p:cNvGrpSpPr/>
            <p:nvPr/>
          </p:nvGrpSpPr>
          <p:grpSpPr>
            <a:xfrm>
              <a:off x="790026" y="1888661"/>
              <a:ext cx="932406" cy="932406"/>
              <a:chOff x="13086870" y="2625100"/>
              <a:chExt cx="1263650" cy="1263650"/>
            </a:xfrm>
          </p:grpSpPr>
          <p:sp>
            <p:nvSpPr>
              <p:cNvPr id="13" name="Oval 12">
                <a:extLst>
                  <a:ext uri="{FF2B5EF4-FFF2-40B4-BE49-F238E27FC236}">
                    <a16:creationId xmlns:a16="http://schemas.microsoft.com/office/drawing/2014/main" id="{A65C62A3-1C17-42AC-90D1-8C8BD6BDAED1}"/>
                  </a:ext>
                </a:extLst>
              </p:cNvPr>
              <p:cNvSpPr/>
              <p:nvPr/>
            </p:nvSpPr>
            <p:spPr>
              <a:xfrm>
                <a:off x="13086870" y="2625100"/>
                <a:ext cx="1263650" cy="12636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4" name="Freeform 6">
                <a:extLst>
                  <a:ext uri="{FF2B5EF4-FFF2-40B4-BE49-F238E27FC236}">
                    <a16:creationId xmlns:a16="http://schemas.microsoft.com/office/drawing/2014/main" id="{C5CD8959-A509-4DB6-A10F-881B45D8B93F}"/>
                  </a:ext>
                </a:extLst>
              </p:cNvPr>
              <p:cNvSpPr>
                <a:spLocks/>
              </p:cNvSpPr>
              <p:nvPr/>
            </p:nvSpPr>
            <p:spPr bwMode="auto">
              <a:xfrm>
                <a:off x="13880187" y="2882308"/>
                <a:ext cx="81230" cy="99603"/>
              </a:xfrm>
              <a:custGeom>
                <a:avLst/>
                <a:gdLst>
                  <a:gd name="T0" fmla="*/ 56 w 84"/>
                  <a:gd name="T1" fmla="*/ 0 h 103"/>
                  <a:gd name="T2" fmla="*/ 0 w 84"/>
                  <a:gd name="T3" fmla="*/ 88 h 103"/>
                  <a:gd name="T4" fmla="*/ 24 w 84"/>
                  <a:gd name="T5" fmla="*/ 103 h 103"/>
                  <a:gd name="T6" fmla="*/ 84 w 84"/>
                  <a:gd name="T7" fmla="*/ 18 h 103"/>
                  <a:gd name="T8" fmla="*/ 56 w 84"/>
                  <a:gd name="T9" fmla="*/ 0 h 103"/>
                </a:gdLst>
                <a:ahLst/>
                <a:cxnLst>
                  <a:cxn ang="0">
                    <a:pos x="T0" y="T1"/>
                  </a:cxn>
                  <a:cxn ang="0">
                    <a:pos x="T2" y="T3"/>
                  </a:cxn>
                  <a:cxn ang="0">
                    <a:pos x="T4" y="T5"/>
                  </a:cxn>
                  <a:cxn ang="0">
                    <a:pos x="T6" y="T7"/>
                  </a:cxn>
                  <a:cxn ang="0">
                    <a:pos x="T8" y="T9"/>
                  </a:cxn>
                </a:cxnLst>
                <a:rect l="0" t="0" r="r" b="b"/>
                <a:pathLst>
                  <a:path w="84" h="103">
                    <a:moveTo>
                      <a:pt x="56" y="0"/>
                    </a:moveTo>
                    <a:lnTo>
                      <a:pt x="0" y="88"/>
                    </a:lnTo>
                    <a:lnTo>
                      <a:pt x="24" y="103"/>
                    </a:lnTo>
                    <a:lnTo>
                      <a:pt x="84" y="18"/>
                    </a:lnTo>
                    <a:lnTo>
                      <a:pt x="56"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 name="Freeform 7">
                <a:extLst>
                  <a:ext uri="{FF2B5EF4-FFF2-40B4-BE49-F238E27FC236}">
                    <a16:creationId xmlns:a16="http://schemas.microsoft.com/office/drawing/2014/main" id="{CACAD7F9-C8C9-4673-9F5E-41F5AB54973E}"/>
                  </a:ext>
                </a:extLst>
              </p:cNvPr>
              <p:cNvSpPr>
                <a:spLocks/>
              </p:cNvSpPr>
              <p:nvPr/>
            </p:nvSpPr>
            <p:spPr bwMode="auto">
              <a:xfrm>
                <a:off x="13826034" y="2846528"/>
                <a:ext cx="66724" cy="104438"/>
              </a:xfrm>
              <a:custGeom>
                <a:avLst/>
                <a:gdLst>
                  <a:gd name="T0" fmla="*/ 39 w 69"/>
                  <a:gd name="T1" fmla="*/ 0 h 108"/>
                  <a:gd name="T2" fmla="*/ 0 w 69"/>
                  <a:gd name="T3" fmla="*/ 97 h 108"/>
                  <a:gd name="T4" fmla="*/ 26 w 69"/>
                  <a:gd name="T5" fmla="*/ 108 h 108"/>
                  <a:gd name="T6" fmla="*/ 69 w 69"/>
                  <a:gd name="T7" fmla="*/ 13 h 108"/>
                  <a:gd name="T8" fmla="*/ 39 w 69"/>
                  <a:gd name="T9" fmla="*/ 0 h 108"/>
                </a:gdLst>
                <a:ahLst/>
                <a:cxnLst>
                  <a:cxn ang="0">
                    <a:pos x="T0" y="T1"/>
                  </a:cxn>
                  <a:cxn ang="0">
                    <a:pos x="T2" y="T3"/>
                  </a:cxn>
                  <a:cxn ang="0">
                    <a:pos x="T4" y="T5"/>
                  </a:cxn>
                  <a:cxn ang="0">
                    <a:pos x="T6" y="T7"/>
                  </a:cxn>
                  <a:cxn ang="0">
                    <a:pos x="T8" y="T9"/>
                  </a:cxn>
                </a:cxnLst>
                <a:rect l="0" t="0" r="r" b="b"/>
                <a:pathLst>
                  <a:path w="69" h="108">
                    <a:moveTo>
                      <a:pt x="39" y="0"/>
                    </a:moveTo>
                    <a:lnTo>
                      <a:pt x="0" y="97"/>
                    </a:lnTo>
                    <a:lnTo>
                      <a:pt x="26" y="108"/>
                    </a:lnTo>
                    <a:lnTo>
                      <a:pt x="69" y="13"/>
                    </a:lnTo>
                    <a:lnTo>
                      <a:pt x="39"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 name="Freeform 8">
                <a:extLst>
                  <a:ext uri="{FF2B5EF4-FFF2-40B4-BE49-F238E27FC236}">
                    <a16:creationId xmlns:a16="http://schemas.microsoft.com/office/drawing/2014/main" id="{F4404452-9F09-407F-84A5-F337EA106ABA}"/>
                  </a:ext>
                </a:extLst>
              </p:cNvPr>
              <p:cNvSpPr>
                <a:spLocks/>
              </p:cNvSpPr>
              <p:nvPr/>
            </p:nvSpPr>
            <p:spPr bwMode="auto">
              <a:xfrm>
                <a:off x="13621026" y="2825253"/>
                <a:ext cx="48351" cy="104438"/>
              </a:xfrm>
              <a:custGeom>
                <a:avLst/>
                <a:gdLst>
                  <a:gd name="T0" fmla="*/ 0 w 50"/>
                  <a:gd name="T1" fmla="*/ 6 h 108"/>
                  <a:gd name="T2" fmla="*/ 23 w 50"/>
                  <a:gd name="T3" fmla="*/ 108 h 108"/>
                  <a:gd name="T4" fmla="*/ 50 w 50"/>
                  <a:gd name="T5" fmla="*/ 103 h 108"/>
                  <a:gd name="T6" fmla="*/ 32 w 50"/>
                  <a:gd name="T7" fmla="*/ 0 h 108"/>
                  <a:gd name="T8" fmla="*/ 0 w 50"/>
                  <a:gd name="T9" fmla="*/ 6 h 108"/>
                </a:gdLst>
                <a:ahLst/>
                <a:cxnLst>
                  <a:cxn ang="0">
                    <a:pos x="T0" y="T1"/>
                  </a:cxn>
                  <a:cxn ang="0">
                    <a:pos x="T2" y="T3"/>
                  </a:cxn>
                  <a:cxn ang="0">
                    <a:pos x="T4" y="T5"/>
                  </a:cxn>
                  <a:cxn ang="0">
                    <a:pos x="T6" y="T7"/>
                  </a:cxn>
                  <a:cxn ang="0">
                    <a:pos x="T8" y="T9"/>
                  </a:cxn>
                </a:cxnLst>
                <a:rect l="0" t="0" r="r" b="b"/>
                <a:pathLst>
                  <a:path w="50" h="108">
                    <a:moveTo>
                      <a:pt x="0" y="6"/>
                    </a:moveTo>
                    <a:lnTo>
                      <a:pt x="23" y="108"/>
                    </a:lnTo>
                    <a:lnTo>
                      <a:pt x="50" y="103"/>
                    </a:lnTo>
                    <a:lnTo>
                      <a:pt x="32" y="0"/>
                    </a:lnTo>
                    <a:lnTo>
                      <a:pt x="0" y="6"/>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 name="Freeform 9">
                <a:extLst>
                  <a:ext uri="{FF2B5EF4-FFF2-40B4-BE49-F238E27FC236}">
                    <a16:creationId xmlns:a16="http://schemas.microsoft.com/office/drawing/2014/main" id="{C02181D7-0568-4162-AA83-073C3E23BABE}"/>
                  </a:ext>
                </a:extLst>
              </p:cNvPr>
              <p:cNvSpPr>
                <a:spLocks/>
              </p:cNvSpPr>
              <p:nvPr/>
            </p:nvSpPr>
            <p:spPr bwMode="auto">
              <a:xfrm>
                <a:off x="13767046" y="2825253"/>
                <a:ext cx="49318" cy="104438"/>
              </a:xfrm>
              <a:custGeom>
                <a:avLst/>
                <a:gdLst>
                  <a:gd name="T0" fmla="*/ 19 w 51"/>
                  <a:gd name="T1" fmla="*/ 0 h 108"/>
                  <a:gd name="T2" fmla="*/ 0 w 51"/>
                  <a:gd name="T3" fmla="*/ 103 h 108"/>
                  <a:gd name="T4" fmla="*/ 27 w 51"/>
                  <a:gd name="T5" fmla="*/ 108 h 108"/>
                  <a:gd name="T6" fmla="*/ 51 w 51"/>
                  <a:gd name="T7" fmla="*/ 6 h 108"/>
                  <a:gd name="T8" fmla="*/ 19 w 51"/>
                  <a:gd name="T9" fmla="*/ 0 h 108"/>
                </a:gdLst>
                <a:ahLst/>
                <a:cxnLst>
                  <a:cxn ang="0">
                    <a:pos x="T0" y="T1"/>
                  </a:cxn>
                  <a:cxn ang="0">
                    <a:pos x="T2" y="T3"/>
                  </a:cxn>
                  <a:cxn ang="0">
                    <a:pos x="T4" y="T5"/>
                  </a:cxn>
                  <a:cxn ang="0">
                    <a:pos x="T6" y="T7"/>
                  </a:cxn>
                  <a:cxn ang="0">
                    <a:pos x="T8" y="T9"/>
                  </a:cxn>
                </a:cxnLst>
                <a:rect l="0" t="0" r="r" b="b"/>
                <a:pathLst>
                  <a:path w="51" h="108">
                    <a:moveTo>
                      <a:pt x="19" y="0"/>
                    </a:moveTo>
                    <a:lnTo>
                      <a:pt x="0" y="103"/>
                    </a:lnTo>
                    <a:lnTo>
                      <a:pt x="27" y="108"/>
                    </a:lnTo>
                    <a:lnTo>
                      <a:pt x="51" y="6"/>
                    </a:lnTo>
                    <a:lnTo>
                      <a:pt x="19"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 name="Freeform 10">
                <a:extLst>
                  <a:ext uri="{FF2B5EF4-FFF2-40B4-BE49-F238E27FC236}">
                    <a16:creationId xmlns:a16="http://schemas.microsoft.com/office/drawing/2014/main" id="{0687E886-5FCD-4EF0-8FE9-E94A6C823EC8}"/>
                  </a:ext>
                </a:extLst>
              </p:cNvPr>
              <p:cNvSpPr>
                <a:spLocks/>
              </p:cNvSpPr>
              <p:nvPr/>
            </p:nvSpPr>
            <p:spPr bwMode="auto">
              <a:xfrm>
                <a:off x="13969153" y="2989647"/>
                <a:ext cx="98636" cy="81229"/>
              </a:xfrm>
              <a:custGeom>
                <a:avLst/>
                <a:gdLst>
                  <a:gd name="T0" fmla="*/ 102 w 102"/>
                  <a:gd name="T1" fmla="*/ 27 h 84"/>
                  <a:gd name="T2" fmla="*/ 84 w 102"/>
                  <a:gd name="T3" fmla="*/ 0 h 84"/>
                  <a:gd name="T4" fmla="*/ 0 w 102"/>
                  <a:gd name="T5" fmla="*/ 60 h 84"/>
                  <a:gd name="T6" fmla="*/ 15 w 102"/>
                  <a:gd name="T7" fmla="*/ 84 h 84"/>
                  <a:gd name="T8" fmla="*/ 102 w 102"/>
                  <a:gd name="T9" fmla="*/ 27 h 84"/>
                </a:gdLst>
                <a:ahLst/>
                <a:cxnLst>
                  <a:cxn ang="0">
                    <a:pos x="T0" y="T1"/>
                  </a:cxn>
                  <a:cxn ang="0">
                    <a:pos x="T2" y="T3"/>
                  </a:cxn>
                  <a:cxn ang="0">
                    <a:pos x="T4" y="T5"/>
                  </a:cxn>
                  <a:cxn ang="0">
                    <a:pos x="T6" y="T7"/>
                  </a:cxn>
                  <a:cxn ang="0">
                    <a:pos x="T8" y="T9"/>
                  </a:cxn>
                </a:cxnLst>
                <a:rect l="0" t="0" r="r" b="b"/>
                <a:pathLst>
                  <a:path w="102" h="84">
                    <a:moveTo>
                      <a:pt x="102" y="27"/>
                    </a:moveTo>
                    <a:lnTo>
                      <a:pt x="84" y="0"/>
                    </a:lnTo>
                    <a:lnTo>
                      <a:pt x="0" y="60"/>
                    </a:lnTo>
                    <a:lnTo>
                      <a:pt x="15" y="84"/>
                    </a:lnTo>
                    <a:lnTo>
                      <a:pt x="102" y="27"/>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 name="Freeform 11">
                <a:extLst>
                  <a:ext uri="{FF2B5EF4-FFF2-40B4-BE49-F238E27FC236}">
                    <a16:creationId xmlns:a16="http://schemas.microsoft.com/office/drawing/2014/main" id="{6E711A8E-9726-4189-97EF-143032D4F11B}"/>
                  </a:ext>
                </a:extLst>
              </p:cNvPr>
              <p:cNvSpPr>
                <a:spLocks/>
              </p:cNvSpPr>
              <p:nvPr/>
            </p:nvSpPr>
            <p:spPr bwMode="auto">
              <a:xfrm>
                <a:off x="13999130" y="3058305"/>
                <a:ext cx="104438" cy="66724"/>
              </a:xfrm>
              <a:custGeom>
                <a:avLst/>
                <a:gdLst>
                  <a:gd name="T0" fmla="*/ 108 w 108"/>
                  <a:gd name="T1" fmla="*/ 30 h 69"/>
                  <a:gd name="T2" fmla="*/ 96 w 108"/>
                  <a:gd name="T3" fmla="*/ 0 h 69"/>
                  <a:gd name="T4" fmla="*/ 0 w 108"/>
                  <a:gd name="T5" fmla="*/ 43 h 69"/>
                  <a:gd name="T6" fmla="*/ 11 w 108"/>
                  <a:gd name="T7" fmla="*/ 69 h 69"/>
                  <a:gd name="T8" fmla="*/ 108 w 108"/>
                  <a:gd name="T9" fmla="*/ 30 h 69"/>
                </a:gdLst>
                <a:ahLst/>
                <a:cxnLst>
                  <a:cxn ang="0">
                    <a:pos x="T0" y="T1"/>
                  </a:cxn>
                  <a:cxn ang="0">
                    <a:pos x="T2" y="T3"/>
                  </a:cxn>
                  <a:cxn ang="0">
                    <a:pos x="T4" y="T5"/>
                  </a:cxn>
                  <a:cxn ang="0">
                    <a:pos x="T6" y="T7"/>
                  </a:cxn>
                  <a:cxn ang="0">
                    <a:pos x="T8" y="T9"/>
                  </a:cxn>
                </a:cxnLst>
                <a:rect l="0" t="0" r="r" b="b"/>
                <a:pathLst>
                  <a:path w="108" h="69">
                    <a:moveTo>
                      <a:pt x="108" y="30"/>
                    </a:moveTo>
                    <a:lnTo>
                      <a:pt x="96" y="0"/>
                    </a:lnTo>
                    <a:lnTo>
                      <a:pt x="0" y="43"/>
                    </a:lnTo>
                    <a:lnTo>
                      <a:pt x="11" y="69"/>
                    </a:lnTo>
                    <a:lnTo>
                      <a:pt x="108" y="3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 name="Freeform 12">
                <a:extLst>
                  <a:ext uri="{FF2B5EF4-FFF2-40B4-BE49-F238E27FC236}">
                    <a16:creationId xmlns:a16="http://schemas.microsoft.com/office/drawing/2014/main" id="{FF36D2DF-0F38-44A9-8467-F2EE2D477A4C}"/>
                  </a:ext>
                </a:extLst>
              </p:cNvPr>
              <p:cNvSpPr>
                <a:spLocks/>
              </p:cNvSpPr>
              <p:nvPr/>
            </p:nvSpPr>
            <p:spPr bwMode="auto">
              <a:xfrm>
                <a:off x="14020405" y="3135666"/>
                <a:ext cx="104438" cy="48351"/>
              </a:xfrm>
              <a:custGeom>
                <a:avLst/>
                <a:gdLst>
                  <a:gd name="T0" fmla="*/ 108 w 108"/>
                  <a:gd name="T1" fmla="*/ 32 h 50"/>
                  <a:gd name="T2" fmla="*/ 101 w 108"/>
                  <a:gd name="T3" fmla="*/ 0 h 50"/>
                  <a:gd name="T4" fmla="*/ 0 w 108"/>
                  <a:gd name="T5" fmla="*/ 23 h 50"/>
                  <a:gd name="T6" fmla="*/ 5 w 108"/>
                  <a:gd name="T7" fmla="*/ 50 h 50"/>
                  <a:gd name="T8" fmla="*/ 108 w 108"/>
                  <a:gd name="T9" fmla="*/ 32 h 50"/>
                </a:gdLst>
                <a:ahLst/>
                <a:cxnLst>
                  <a:cxn ang="0">
                    <a:pos x="T0" y="T1"/>
                  </a:cxn>
                  <a:cxn ang="0">
                    <a:pos x="T2" y="T3"/>
                  </a:cxn>
                  <a:cxn ang="0">
                    <a:pos x="T4" y="T5"/>
                  </a:cxn>
                  <a:cxn ang="0">
                    <a:pos x="T6" y="T7"/>
                  </a:cxn>
                  <a:cxn ang="0">
                    <a:pos x="T8" y="T9"/>
                  </a:cxn>
                </a:cxnLst>
                <a:rect l="0" t="0" r="r" b="b"/>
                <a:pathLst>
                  <a:path w="108" h="50">
                    <a:moveTo>
                      <a:pt x="108" y="32"/>
                    </a:moveTo>
                    <a:lnTo>
                      <a:pt x="101" y="0"/>
                    </a:lnTo>
                    <a:lnTo>
                      <a:pt x="0" y="23"/>
                    </a:lnTo>
                    <a:lnTo>
                      <a:pt x="5" y="50"/>
                    </a:lnTo>
                    <a:lnTo>
                      <a:pt x="108" y="32"/>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 name="Freeform 13">
                <a:extLst>
                  <a:ext uri="{FF2B5EF4-FFF2-40B4-BE49-F238E27FC236}">
                    <a16:creationId xmlns:a16="http://schemas.microsoft.com/office/drawing/2014/main" id="{B54998C2-4EBD-4466-B09C-FEF6A2326EB2}"/>
                  </a:ext>
                </a:extLst>
              </p:cNvPr>
              <p:cNvSpPr>
                <a:spLocks/>
              </p:cNvSpPr>
              <p:nvPr/>
            </p:nvSpPr>
            <p:spPr bwMode="auto">
              <a:xfrm>
                <a:off x="13310613" y="3135666"/>
                <a:ext cx="105405" cy="48351"/>
              </a:xfrm>
              <a:custGeom>
                <a:avLst/>
                <a:gdLst>
                  <a:gd name="T0" fmla="*/ 7 w 109"/>
                  <a:gd name="T1" fmla="*/ 0 h 50"/>
                  <a:gd name="T2" fmla="*/ 0 w 109"/>
                  <a:gd name="T3" fmla="*/ 31 h 50"/>
                  <a:gd name="T4" fmla="*/ 104 w 109"/>
                  <a:gd name="T5" fmla="*/ 50 h 50"/>
                  <a:gd name="T6" fmla="*/ 109 w 109"/>
                  <a:gd name="T7" fmla="*/ 23 h 50"/>
                  <a:gd name="T8" fmla="*/ 7 w 109"/>
                  <a:gd name="T9" fmla="*/ 0 h 50"/>
                </a:gdLst>
                <a:ahLst/>
                <a:cxnLst>
                  <a:cxn ang="0">
                    <a:pos x="T0" y="T1"/>
                  </a:cxn>
                  <a:cxn ang="0">
                    <a:pos x="T2" y="T3"/>
                  </a:cxn>
                  <a:cxn ang="0">
                    <a:pos x="T4" y="T5"/>
                  </a:cxn>
                  <a:cxn ang="0">
                    <a:pos x="T6" y="T7"/>
                  </a:cxn>
                  <a:cxn ang="0">
                    <a:pos x="T8" y="T9"/>
                  </a:cxn>
                </a:cxnLst>
                <a:rect l="0" t="0" r="r" b="b"/>
                <a:pathLst>
                  <a:path w="109" h="50">
                    <a:moveTo>
                      <a:pt x="7" y="0"/>
                    </a:moveTo>
                    <a:lnTo>
                      <a:pt x="0" y="31"/>
                    </a:lnTo>
                    <a:lnTo>
                      <a:pt x="104" y="50"/>
                    </a:lnTo>
                    <a:lnTo>
                      <a:pt x="109" y="23"/>
                    </a:lnTo>
                    <a:lnTo>
                      <a:pt x="7"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 name="Freeform 14">
                <a:extLst>
                  <a:ext uri="{FF2B5EF4-FFF2-40B4-BE49-F238E27FC236}">
                    <a16:creationId xmlns:a16="http://schemas.microsoft.com/office/drawing/2014/main" id="{03482D3A-46AC-4704-B2A8-DA724536919C}"/>
                  </a:ext>
                </a:extLst>
              </p:cNvPr>
              <p:cNvSpPr>
                <a:spLocks/>
              </p:cNvSpPr>
              <p:nvPr/>
            </p:nvSpPr>
            <p:spPr bwMode="auto">
              <a:xfrm>
                <a:off x="13332855" y="3058305"/>
                <a:ext cx="104438" cy="66724"/>
              </a:xfrm>
              <a:custGeom>
                <a:avLst/>
                <a:gdLst>
                  <a:gd name="T0" fmla="*/ 13 w 108"/>
                  <a:gd name="T1" fmla="*/ 0 h 69"/>
                  <a:gd name="T2" fmla="*/ 0 w 108"/>
                  <a:gd name="T3" fmla="*/ 30 h 69"/>
                  <a:gd name="T4" fmla="*/ 96 w 108"/>
                  <a:gd name="T5" fmla="*/ 69 h 69"/>
                  <a:gd name="T6" fmla="*/ 108 w 108"/>
                  <a:gd name="T7" fmla="*/ 43 h 69"/>
                  <a:gd name="T8" fmla="*/ 13 w 108"/>
                  <a:gd name="T9" fmla="*/ 0 h 69"/>
                </a:gdLst>
                <a:ahLst/>
                <a:cxnLst>
                  <a:cxn ang="0">
                    <a:pos x="T0" y="T1"/>
                  </a:cxn>
                  <a:cxn ang="0">
                    <a:pos x="T2" y="T3"/>
                  </a:cxn>
                  <a:cxn ang="0">
                    <a:pos x="T4" y="T5"/>
                  </a:cxn>
                  <a:cxn ang="0">
                    <a:pos x="T6" y="T7"/>
                  </a:cxn>
                  <a:cxn ang="0">
                    <a:pos x="T8" y="T9"/>
                  </a:cxn>
                </a:cxnLst>
                <a:rect l="0" t="0" r="r" b="b"/>
                <a:pathLst>
                  <a:path w="108" h="69">
                    <a:moveTo>
                      <a:pt x="13" y="0"/>
                    </a:moveTo>
                    <a:lnTo>
                      <a:pt x="0" y="30"/>
                    </a:lnTo>
                    <a:lnTo>
                      <a:pt x="96" y="69"/>
                    </a:lnTo>
                    <a:lnTo>
                      <a:pt x="108" y="43"/>
                    </a:lnTo>
                    <a:lnTo>
                      <a:pt x="13"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 name="Freeform 15">
                <a:extLst>
                  <a:ext uri="{FF2B5EF4-FFF2-40B4-BE49-F238E27FC236}">
                    <a16:creationId xmlns:a16="http://schemas.microsoft.com/office/drawing/2014/main" id="{1E5D9C4C-ACE7-47A2-B3BB-D94A8B36503A}"/>
                  </a:ext>
                </a:extLst>
              </p:cNvPr>
              <p:cNvSpPr>
                <a:spLocks/>
              </p:cNvSpPr>
              <p:nvPr/>
            </p:nvSpPr>
            <p:spPr bwMode="auto">
              <a:xfrm>
                <a:off x="13544632" y="2846528"/>
                <a:ext cx="65757" cy="104438"/>
              </a:xfrm>
              <a:custGeom>
                <a:avLst/>
                <a:gdLst>
                  <a:gd name="T0" fmla="*/ 0 w 68"/>
                  <a:gd name="T1" fmla="*/ 13 h 108"/>
                  <a:gd name="T2" fmla="*/ 42 w 68"/>
                  <a:gd name="T3" fmla="*/ 108 h 108"/>
                  <a:gd name="T4" fmla="*/ 68 w 68"/>
                  <a:gd name="T5" fmla="*/ 97 h 108"/>
                  <a:gd name="T6" fmla="*/ 30 w 68"/>
                  <a:gd name="T7" fmla="*/ 0 h 108"/>
                  <a:gd name="T8" fmla="*/ 0 w 68"/>
                  <a:gd name="T9" fmla="*/ 13 h 108"/>
                </a:gdLst>
                <a:ahLst/>
                <a:cxnLst>
                  <a:cxn ang="0">
                    <a:pos x="T0" y="T1"/>
                  </a:cxn>
                  <a:cxn ang="0">
                    <a:pos x="T2" y="T3"/>
                  </a:cxn>
                  <a:cxn ang="0">
                    <a:pos x="T4" y="T5"/>
                  </a:cxn>
                  <a:cxn ang="0">
                    <a:pos x="T6" y="T7"/>
                  </a:cxn>
                  <a:cxn ang="0">
                    <a:pos x="T8" y="T9"/>
                  </a:cxn>
                </a:cxnLst>
                <a:rect l="0" t="0" r="r" b="b"/>
                <a:pathLst>
                  <a:path w="68" h="108">
                    <a:moveTo>
                      <a:pt x="0" y="13"/>
                    </a:moveTo>
                    <a:lnTo>
                      <a:pt x="42" y="108"/>
                    </a:lnTo>
                    <a:lnTo>
                      <a:pt x="68" y="97"/>
                    </a:lnTo>
                    <a:lnTo>
                      <a:pt x="30" y="0"/>
                    </a:lnTo>
                    <a:lnTo>
                      <a:pt x="0" y="13"/>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 name="Freeform 16">
                <a:extLst>
                  <a:ext uri="{FF2B5EF4-FFF2-40B4-BE49-F238E27FC236}">
                    <a16:creationId xmlns:a16="http://schemas.microsoft.com/office/drawing/2014/main" id="{9A906293-4BA0-4F7D-869A-D5DAA1EA3844}"/>
                  </a:ext>
                </a:extLst>
              </p:cNvPr>
              <p:cNvSpPr>
                <a:spLocks/>
              </p:cNvSpPr>
              <p:nvPr/>
            </p:nvSpPr>
            <p:spPr bwMode="auto">
              <a:xfrm>
                <a:off x="13475973" y="2881341"/>
                <a:ext cx="80262" cy="100570"/>
              </a:xfrm>
              <a:custGeom>
                <a:avLst/>
                <a:gdLst>
                  <a:gd name="T0" fmla="*/ 0 w 83"/>
                  <a:gd name="T1" fmla="*/ 19 h 104"/>
                  <a:gd name="T2" fmla="*/ 60 w 83"/>
                  <a:gd name="T3" fmla="*/ 104 h 104"/>
                  <a:gd name="T4" fmla="*/ 83 w 83"/>
                  <a:gd name="T5" fmla="*/ 89 h 104"/>
                  <a:gd name="T6" fmla="*/ 27 w 83"/>
                  <a:gd name="T7" fmla="*/ 0 h 104"/>
                  <a:gd name="T8" fmla="*/ 0 w 83"/>
                  <a:gd name="T9" fmla="*/ 19 h 104"/>
                </a:gdLst>
                <a:ahLst/>
                <a:cxnLst>
                  <a:cxn ang="0">
                    <a:pos x="T0" y="T1"/>
                  </a:cxn>
                  <a:cxn ang="0">
                    <a:pos x="T2" y="T3"/>
                  </a:cxn>
                  <a:cxn ang="0">
                    <a:pos x="T4" y="T5"/>
                  </a:cxn>
                  <a:cxn ang="0">
                    <a:pos x="T6" y="T7"/>
                  </a:cxn>
                  <a:cxn ang="0">
                    <a:pos x="T8" y="T9"/>
                  </a:cxn>
                </a:cxnLst>
                <a:rect l="0" t="0" r="r" b="b"/>
                <a:pathLst>
                  <a:path w="83" h="104">
                    <a:moveTo>
                      <a:pt x="0" y="19"/>
                    </a:moveTo>
                    <a:lnTo>
                      <a:pt x="60" y="104"/>
                    </a:lnTo>
                    <a:lnTo>
                      <a:pt x="83" y="89"/>
                    </a:lnTo>
                    <a:lnTo>
                      <a:pt x="27" y="0"/>
                    </a:lnTo>
                    <a:lnTo>
                      <a:pt x="0" y="1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5" name="Freeform 17">
                <a:extLst>
                  <a:ext uri="{FF2B5EF4-FFF2-40B4-BE49-F238E27FC236}">
                    <a16:creationId xmlns:a16="http://schemas.microsoft.com/office/drawing/2014/main" id="{7258018A-8543-4C5A-9BA7-F0D693847C85}"/>
                  </a:ext>
                </a:extLst>
              </p:cNvPr>
              <p:cNvSpPr>
                <a:spLocks/>
              </p:cNvSpPr>
              <p:nvPr/>
            </p:nvSpPr>
            <p:spPr bwMode="auto">
              <a:xfrm>
                <a:off x="13368635" y="2989647"/>
                <a:ext cx="98636" cy="81229"/>
              </a:xfrm>
              <a:custGeom>
                <a:avLst/>
                <a:gdLst>
                  <a:gd name="T0" fmla="*/ 18 w 102"/>
                  <a:gd name="T1" fmla="*/ 0 h 84"/>
                  <a:gd name="T2" fmla="*/ 0 w 102"/>
                  <a:gd name="T3" fmla="*/ 26 h 84"/>
                  <a:gd name="T4" fmla="*/ 87 w 102"/>
                  <a:gd name="T5" fmla="*/ 84 h 84"/>
                  <a:gd name="T6" fmla="*/ 102 w 102"/>
                  <a:gd name="T7" fmla="*/ 60 h 84"/>
                  <a:gd name="T8" fmla="*/ 18 w 102"/>
                  <a:gd name="T9" fmla="*/ 0 h 84"/>
                </a:gdLst>
                <a:ahLst/>
                <a:cxnLst>
                  <a:cxn ang="0">
                    <a:pos x="T0" y="T1"/>
                  </a:cxn>
                  <a:cxn ang="0">
                    <a:pos x="T2" y="T3"/>
                  </a:cxn>
                  <a:cxn ang="0">
                    <a:pos x="T4" y="T5"/>
                  </a:cxn>
                  <a:cxn ang="0">
                    <a:pos x="T6" y="T7"/>
                  </a:cxn>
                  <a:cxn ang="0">
                    <a:pos x="T8" y="T9"/>
                  </a:cxn>
                </a:cxnLst>
                <a:rect l="0" t="0" r="r" b="b"/>
                <a:pathLst>
                  <a:path w="102" h="84">
                    <a:moveTo>
                      <a:pt x="18" y="0"/>
                    </a:moveTo>
                    <a:lnTo>
                      <a:pt x="0" y="26"/>
                    </a:lnTo>
                    <a:lnTo>
                      <a:pt x="87" y="84"/>
                    </a:lnTo>
                    <a:lnTo>
                      <a:pt x="102" y="60"/>
                    </a:lnTo>
                    <a:lnTo>
                      <a:pt x="18"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6" name="Freeform 18">
                <a:extLst>
                  <a:ext uri="{FF2B5EF4-FFF2-40B4-BE49-F238E27FC236}">
                    <a16:creationId xmlns:a16="http://schemas.microsoft.com/office/drawing/2014/main" id="{B1F50727-3EB1-405E-A9EF-F2B377A72597}"/>
                  </a:ext>
                </a:extLst>
              </p:cNvPr>
              <p:cNvSpPr>
                <a:spLocks/>
              </p:cNvSpPr>
              <p:nvPr/>
            </p:nvSpPr>
            <p:spPr bwMode="auto">
              <a:xfrm>
                <a:off x="13927571" y="2914219"/>
                <a:ext cx="108306" cy="108306"/>
              </a:xfrm>
              <a:custGeom>
                <a:avLst/>
                <a:gdLst>
                  <a:gd name="T0" fmla="*/ 21 w 112"/>
                  <a:gd name="T1" fmla="*/ 112 h 112"/>
                  <a:gd name="T2" fmla="*/ 112 w 112"/>
                  <a:gd name="T3" fmla="*/ 23 h 112"/>
                  <a:gd name="T4" fmla="*/ 89 w 112"/>
                  <a:gd name="T5" fmla="*/ 0 h 112"/>
                  <a:gd name="T6" fmla="*/ 0 w 112"/>
                  <a:gd name="T7" fmla="*/ 92 h 112"/>
                  <a:gd name="T8" fmla="*/ 21 w 112"/>
                  <a:gd name="T9" fmla="*/ 112 h 112"/>
                </a:gdLst>
                <a:ahLst/>
                <a:cxnLst>
                  <a:cxn ang="0">
                    <a:pos x="T0" y="T1"/>
                  </a:cxn>
                  <a:cxn ang="0">
                    <a:pos x="T2" y="T3"/>
                  </a:cxn>
                  <a:cxn ang="0">
                    <a:pos x="T4" y="T5"/>
                  </a:cxn>
                  <a:cxn ang="0">
                    <a:pos x="T6" y="T7"/>
                  </a:cxn>
                  <a:cxn ang="0">
                    <a:pos x="T8" y="T9"/>
                  </a:cxn>
                </a:cxnLst>
                <a:rect l="0" t="0" r="r" b="b"/>
                <a:pathLst>
                  <a:path w="112" h="112">
                    <a:moveTo>
                      <a:pt x="21" y="112"/>
                    </a:moveTo>
                    <a:lnTo>
                      <a:pt x="112" y="23"/>
                    </a:lnTo>
                    <a:lnTo>
                      <a:pt x="89" y="0"/>
                    </a:lnTo>
                    <a:lnTo>
                      <a:pt x="0" y="92"/>
                    </a:lnTo>
                    <a:lnTo>
                      <a:pt x="21" y="1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7" name="Freeform 19">
                <a:extLst>
                  <a:ext uri="{FF2B5EF4-FFF2-40B4-BE49-F238E27FC236}">
                    <a16:creationId xmlns:a16="http://schemas.microsoft.com/office/drawing/2014/main" id="{7BC8D397-FBBA-4E2D-8FC5-C6B9BCCB00FC}"/>
                  </a:ext>
                </a:extLst>
              </p:cNvPr>
              <p:cNvSpPr>
                <a:spLocks/>
              </p:cNvSpPr>
              <p:nvPr/>
            </p:nvSpPr>
            <p:spPr bwMode="auto">
              <a:xfrm>
                <a:off x="14030075" y="3216896"/>
                <a:ext cx="119910" cy="31912"/>
              </a:xfrm>
              <a:custGeom>
                <a:avLst/>
                <a:gdLst>
                  <a:gd name="T0" fmla="*/ 0 w 124"/>
                  <a:gd name="T1" fmla="*/ 3 h 33"/>
                  <a:gd name="T2" fmla="*/ 0 w 124"/>
                  <a:gd name="T3" fmla="*/ 31 h 33"/>
                  <a:gd name="T4" fmla="*/ 124 w 124"/>
                  <a:gd name="T5" fmla="*/ 33 h 33"/>
                  <a:gd name="T6" fmla="*/ 124 w 124"/>
                  <a:gd name="T7" fmla="*/ 0 h 33"/>
                  <a:gd name="T8" fmla="*/ 0 w 124"/>
                  <a:gd name="T9" fmla="*/ 3 h 33"/>
                </a:gdLst>
                <a:ahLst/>
                <a:cxnLst>
                  <a:cxn ang="0">
                    <a:pos x="T0" y="T1"/>
                  </a:cxn>
                  <a:cxn ang="0">
                    <a:pos x="T2" y="T3"/>
                  </a:cxn>
                  <a:cxn ang="0">
                    <a:pos x="T4" y="T5"/>
                  </a:cxn>
                  <a:cxn ang="0">
                    <a:pos x="T6" y="T7"/>
                  </a:cxn>
                  <a:cxn ang="0">
                    <a:pos x="T8" y="T9"/>
                  </a:cxn>
                </a:cxnLst>
                <a:rect l="0" t="0" r="r" b="b"/>
                <a:pathLst>
                  <a:path w="124" h="33">
                    <a:moveTo>
                      <a:pt x="0" y="3"/>
                    </a:moveTo>
                    <a:lnTo>
                      <a:pt x="0" y="31"/>
                    </a:lnTo>
                    <a:lnTo>
                      <a:pt x="124" y="33"/>
                    </a:lnTo>
                    <a:lnTo>
                      <a:pt x="124" y="0"/>
                    </a:lnTo>
                    <a:lnTo>
                      <a:pt x="0"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8" name="Freeform 20">
                <a:extLst>
                  <a:ext uri="{FF2B5EF4-FFF2-40B4-BE49-F238E27FC236}">
                    <a16:creationId xmlns:a16="http://schemas.microsoft.com/office/drawing/2014/main" id="{7FF5FEDE-40DC-4515-ACEF-B0EA4BF4C51D}"/>
                  </a:ext>
                </a:extLst>
              </p:cNvPr>
              <p:cNvSpPr>
                <a:spLocks/>
              </p:cNvSpPr>
              <p:nvPr/>
            </p:nvSpPr>
            <p:spPr bwMode="auto">
              <a:xfrm>
                <a:off x="13287405" y="3216896"/>
                <a:ext cx="119910" cy="30945"/>
              </a:xfrm>
              <a:custGeom>
                <a:avLst/>
                <a:gdLst>
                  <a:gd name="T0" fmla="*/ 0 w 124"/>
                  <a:gd name="T1" fmla="*/ 0 h 32"/>
                  <a:gd name="T2" fmla="*/ 0 w 124"/>
                  <a:gd name="T3" fmla="*/ 32 h 32"/>
                  <a:gd name="T4" fmla="*/ 124 w 124"/>
                  <a:gd name="T5" fmla="*/ 31 h 32"/>
                  <a:gd name="T6" fmla="*/ 124 w 124"/>
                  <a:gd name="T7" fmla="*/ 2 h 32"/>
                  <a:gd name="T8" fmla="*/ 0 w 124"/>
                  <a:gd name="T9" fmla="*/ 0 h 32"/>
                </a:gdLst>
                <a:ahLst/>
                <a:cxnLst>
                  <a:cxn ang="0">
                    <a:pos x="T0" y="T1"/>
                  </a:cxn>
                  <a:cxn ang="0">
                    <a:pos x="T2" y="T3"/>
                  </a:cxn>
                  <a:cxn ang="0">
                    <a:pos x="T4" y="T5"/>
                  </a:cxn>
                  <a:cxn ang="0">
                    <a:pos x="T6" y="T7"/>
                  </a:cxn>
                  <a:cxn ang="0">
                    <a:pos x="T8" y="T9"/>
                  </a:cxn>
                </a:cxnLst>
                <a:rect l="0" t="0" r="r" b="b"/>
                <a:pathLst>
                  <a:path w="124" h="32">
                    <a:moveTo>
                      <a:pt x="0" y="0"/>
                    </a:moveTo>
                    <a:lnTo>
                      <a:pt x="0" y="32"/>
                    </a:lnTo>
                    <a:lnTo>
                      <a:pt x="124" y="31"/>
                    </a:lnTo>
                    <a:lnTo>
                      <a:pt x="124" y="2"/>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9" name="Freeform 21">
                <a:extLst>
                  <a:ext uri="{FF2B5EF4-FFF2-40B4-BE49-F238E27FC236}">
                    <a16:creationId xmlns:a16="http://schemas.microsoft.com/office/drawing/2014/main" id="{19B36C20-D043-4C8D-9F12-A91D7EC1918C}"/>
                  </a:ext>
                </a:extLst>
              </p:cNvPr>
              <p:cNvSpPr>
                <a:spLocks/>
              </p:cNvSpPr>
              <p:nvPr/>
            </p:nvSpPr>
            <p:spPr bwMode="auto">
              <a:xfrm>
                <a:off x="13702256" y="2799144"/>
                <a:ext cx="31912" cy="121844"/>
              </a:xfrm>
              <a:custGeom>
                <a:avLst/>
                <a:gdLst>
                  <a:gd name="T0" fmla="*/ 0 w 33"/>
                  <a:gd name="T1" fmla="*/ 0 h 126"/>
                  <a:gd name="T2" fmla="*/ 3 w 33"/>
                  <a:gd name="T3" fmla="*/ 126 h 126"/>
                  <a:gd name="T4" fmla="*/ 30 w 33"/>
                  <a:gd name="T5" fmla="*/ 126 h 126"/>
                  <a:gd name="T6" fmla="*/ 33 w 33"/>
                  <a:gd name="T7" fmla="*/ 0 h 126"/>
                  <a:gd name="T8" fmla="*/ 0 w 33"/>
                  <a:gd name="T9" fmla="*/ 0 h 126"/>
                </a:gdLst>
                <a:ahLst/>
                <a:cxnLst>
                  <a:cxn ang="0">
                    <a:pos x="T0" y="T1"/>
                  </a:cxn>
                  <a:cxn ang="0">
                    <a:pos x="T2" y="T3"/>
                  </a:cxn>
                  <a:cxn ang="0">
                    <a:pos x="T4" y="T5"/>
                  </a:cxn>
                  <a:cxn ang="0">
                    <a:pos x="T6" y="T7"/>
                  </a:cxn>
                  <a:cxn ang="0">
                    <a:pos x="T8" y="T9"/>
                  </a:cxn>
                </a:cxnLst>
                <a:rect l="0" t="0" r="r" b="b"/>
                <a:pathLst>
                  <a:path w="33" h="126">
                    <a:moveTo>
                      <a:pt x="0" y="0"/>
                    </a:moveTo>
                    <a:lnTo>
                      <a:pt x="3" y="126"/>
                    </a:lnTo>
                    <a:lnTo>
                      <a:pt x="30" y="126"/>
                    </a:lnTo>
                    <a:lnTo>
                      <a:pt x="33"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 name="Freeform 22">
                <a:extLst>
                  <a:ext uri="{FF2B5EF4-FFF2-40B4-BE49-F238E27FC236}">
                    <a16:creationId xmlns:a16="http://schemas.microsoft.com/office/drawing/2014/main" id="{7F94AEBB-A243-42B3-B477-C0172FD7A004}"/>
                  </a:ext>
                </a:extLst>
              </p:cNvPr>
              <p:cNvSpPr>
                <a:spLocks/>
              </p:cNvSpPr>
              <p:nvPr/>
            </p:nvSpPr>
            <p:spPr bwMode="auto">
              <a:xfrm>
                <a:off x="13401513" y="2915186"/>
                <a:ext cx="107339" cy="107339"/>
              </a:xfrm>
              <a:custGeom>
                <a:avLst/>
                <a:gdLst>
                  <a:gd name="T0" fmla="*/ 23 w 111"/>
                  <a:gd name="T1" fmla="*/ 0 h 111"/>
                  <a:gd name="T2" fmla="*/ 0 w 111"/>
                  <a:gd name="T3" fmla="*/ 22 h 111"/>
                  <a:gd name="T4" fmla="*/ 90 w 111"/>
                  <a:gd name="T5" fmla="*/ 111 h 111"/>
                  <a:gd name="T6" fmla="*/ 111 w 111"/>
                  <a:gd name="T7" fmla="*/ 91 h 111"/>
                  <a:gd name="T8" fmla="*/ 23 w 111"/>
                  <a:gd name="T9" fmla="*/ 0 h 111"/>
                </a:gdLst>
                <a:ahLst/>
                <a:cxnLst>
                  <a:cxn ang="0">
                    <a:pos x="T0" y="T1"/>
                  </a:cxn>
                  <a:cxn ang="0">
                    <a:pos x="T2" y="T3"/>
                  </a:cxn>
                  <a:cxn ang="0">
                    <a:pos x="T4" y="T5"/>
                  </a:cxn>
                  <a:cxn ang="0">
                    <a:pos x="T6" y="T7"/>
                  </a:cxn>
                  <a:cxn ang="0">
                    <a:pos x="T8" y="T9"/>
                  </a:cxn>
                </a:cxnLst>
                <a:rect l="0" t="0" r="r" b="b"/>
                <a:pathLst>
                  <a:path w="111" h="111">
                    <a:moveTo>
                      <a:pt x="23" y="0"/>
                    </a:moveTo>
                    <a:lnTo>
                      <a:pt x="0" y="22"/>
                    </a:lnTo>
                    <a:lnTo>
                      <a:pt x="90" y="111"/>
                    </a:lnTo>
                    <a:lnTo>
                      <a:pt x="111" y="91"/>
                    </a:lnTo>
                    <a:lnTo>
                      <a:pt x="2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34" name="Inhaltsplatzhalter 2">
              <a:extLst>
                <a:ext uri="{FF2B5EF4-FFF2-40B4-BE49-F238E27FC236}">
                  <a16:creationId xmlns:a16="http://schemas.microsoft.com/office/drawing/2014/main" id="{7167BF3E-FBFC-472A-92BE-F089FAC36384}"/>
                </a:ext>
              </a:extLst>
            </p:cNvPr>
            <p:cNvSpPr txBox="1">
              <a:spLocks/>
            </p:cNvSpPr>
            <p:nvPr/>
          </p:nvSpPr>
          <p:spPr>
            <a:xfrm>
              <a:off x="509673" y="2958883"/>
              <a:ext cx="1468851" cy="215444"/>
            </a:xfrm>
            <a:prstGeom prst="rect">
              <a:avLst/>
            </a:prstGeom>
          </p:spPr>
          <p:txBody>
            <a:bodyPr wrap="square" lIns="0" tIns="0" rIns="0" bIns="0">
              <a:spAutoFit/>
            </a:bodyPr>
            <a:lstStyle>
              <a:lvl1pPr marL="373063" indent="-373063" algn="l" defTabSz="995363" rtl="0" eaLnBrk="1" fontAlgn="base" hangingPunct="1">
                <a:spcBef>
                  <a:spcPct val="20000"/>
                </a:spcBef>
                <a:spcAft>
                  <a:spcPct val="0"/>
                </a:spcAft>
                <a:buClr>
                  <a:srgbClr val="FF6600"/>
                </a:buClr>
                <a:buChar char="•"/>
                <a:defRPr sz="2000" b="1">
                  <a:solidFill>
                    <a:schemeClr val="tx1"/>
                  </a:solidFill>
                  <a:latin typeface="+mn-lt"/>
                  <a:ea typeface="+mn-ea"/>
                  <a:cs typeface="+mn-cs"/>
                </a:defRPr>
              </a:lvl1pPr>
              <a:lvl2pPr marL="809625" indent="-311150" algn="l" defTabSz="995363" rtl="0" eaLnBrk="1" fontAlgn="base" hangingPunct="1">
                <a:spcBef>
                  <a:spcPct val="20000"/>
                </a:spcBef>
                <a:spcAft>
                  <a:spcPct val="0"/>
                </a:spcAft>
                <a:buClr>
                  <a:srgbClr val="FF6600"/>
                </a:buClr>
                <a:buChar char="•"/>
                <a:defRPr sz="2000">
                  <a:solidFill>
                    <a:srgbClr val="787878"/>
                  </a:solidFill>
                  <a:latin typeface="+mn-lt"/>
                </a:defRPr>
              </a:lvl2pPr>
              <a:lvl3pPr marL="1244600" indent="-249238" algn="l" defTabSz="995363" rtl="0" eaLnBrk="1" fontAlgn="base" hangingPunct="1">
                <a:spcBef>
                  <a:spcPct val="20000"/>
                </a:spcBef>
                <a:spcAft>
                  <a:spcPct val="0"/>
                </a:spcAft>
                <a:buClr>
                  <a:srgbClr val="FF6600"/>
                </a:buClr>
                <a:buChar char="•"/>
                <a:defRPr sz="2000">
                  <a:solidFill>
                    <a:srgbClr val="787878"/>
                  </a:solidFill>
                  <a:latin typeface="+mn-lt"/>
                </a:defRPr>
              </a:lvl3pPr>
              <a:lvl4pPr marL="1741488" indent="-247650" algn="l" defTabSz="995363" rtl="0" eaLnBrk="1" fontAlgn="base" hangingPunct="1">
                <a:spcBef>
                  <a:spcPct val="20000"/>
                </a:spcBef>
                <a:spcAft>
                  <a:spcPct val="0"/>
                </a:spcAft>
                <a:buClr>
                  <a:srgbClr val="FF6600"/>
                </a:buClr>
                <a:buChar char="•"/>
                <a:defRPr sz="2000">
                  <a:solidFill>
                    <a:srgbClr val="787878"/>
                  </a:solidFill>
                  <a:latin typeface="+mn-lt"/>
                </a:defRPr>
              </a:lvl4pPr>
              <a:lvl5pPr marL="2239963" indent="-249238" algn="l" defTabSz="995363" rtl="0" eaLnBrk="1" fontAlgn="base" hangingPunct="1">
                <a:spcBef>
                  <a:spcPct val="20000"/>
                </a:spcBef>
                <a:spcAft>
                  <a:spcPct val="0"/>
                </a:spcAft>
                <a:buClr>
                  <a:srgbClr val="FF6600"/>
                </a:buClr>
                <a:buChar char="•"/>
                <a:defRPr sz="2000" b="1">
                  <a:solidFill>
                    <a:schemeClr val="tx1"/>
                  </a:solidFill>
                  <a:latin typeface="+mn-lt"/>
                </a:defRPr>
              </a:lvl5pPr>
              <a:lvl6pPr marL="2697163" indent="-249238" algn="l" defTabSz="995363" rtl="0" eaLnBrk="1" fontAlgn="base" hangingPunct="1">
                <a:spcBef>
                  <a:spcPct val="20000"/>
                </a:spcBef>
                <a:spcAft>
                  <a:spcPct val="0"/>
                </a:spcAft>
                <a:buClr>
                  <a:srgbClr val="FF6600"/>
                </a:buClr>
                <a:buChar char="•"/>
                <a:defRPr sz="2000" b="1">
                  <a:solidFill>
                    <a:schemeClr val="tx1"/>
                  </a:solidFill>
                  <a:latin typeface="+mn-lt"/>
                </a:defRPr>
              </a:lvl6pPr>
              <a:lvl7pPr marL="3154363" indent="-249238" algn="l" defTabSz="995363" rtl="0" eaLnBrk="1" fontAlgn="base" hangingPunct="1">
                <a:spcBef>
                  <a:spcPct val="20000"/>
                </a:spcBef>
                <a:spcAft>
                  <a:spcPct val="0"/>
                </a:spcAft>
                <a:buClr>
                  <a:srgbClr val="FF6600"/>
                </a:buClr>
                <a:buChar char="•"/>
                <a:defRPr sz="2000" b="1">
                  <a:solidFill>
                    <a:schemeClr val="tx1"/>
                  </a:solidFill>
                  <a:latin typeface="+mn-lt"/>
                </a:defRPr>
              </a:lvl7pPr>
              <a:lvl8pPr marL="3611563" indent="-249238" algn="l" defTabSz="995363" rtl="0" eaLnBrk="1" fontAlgn="base" hangingPunct="1">
                <a:spcBef>
                  <a:spcPct val="20000"/>
                </a:spcBef>
                <a:spcAft>
                  <a:spcPct val="0"/>
                </a:spcAft>
                <a:buClr>
                  <a:srgbClr val="FF6600"/>
                </a:buClr>
                <a:buChar char="•"/>
                <a:defRPr sz="2000" b="1">
                  <a:solidFill>
                    <a:schemeClr val="tx1"/>
                  </a:solidFill>
                  <a:latin typeface="+mn-lt"/>
                </a:defRPr>
              </a:lvl8pPr>
              <a:lvl9pPr marL="4068763" indent="-249238" algn="l" defTabSz="995363" rtl="0" eaLnBrk="1" fontAlgn="base" hangingPunct="1">
                <a:spcBef>
                  <a:spcPct val="20000"/>
                </a:spcBef>
                <a:spcAft>
                  <a:spcPct val="0"/>
                </a:spcAft>
                <a:buClr>
                  <a:srgbClr val="FF6600"/>
                </a:buClr>
                <a:buChar char="•"/>
                <a:defRPr sz="2000" b="1">
                  <a:solidFill>
                    <a:schemeClr val="tx1"/>
                  </a:solidFill>
                  <a:latin typeface="+mn-lt"/>
                </a:defRPr>
              </a:lvl9pPr>
            </a:lstStyle>
            <a:p>
              <a:pPr marL="0" marR="0" lvl="0" indent="0" algn="ctr" defTabSz="995363" rtl="0" eaLnBrk="1" fontAlgn="base" latinLnBrk="0" hangingPunct="1">
                <a:lnSpc>
                  <a:spcPct val="100000"/>
                </a:lnSpc>
                <a:spcBef>
                  <a:spcPct val="20000"/>
                </a:spcBef>
                <a:spcAft>
                  <a:spcPct val="0"/>
                </a:spcAft>
                <a:buClr>
                  <a:srgbClr val="FF6600"/>
                </a:buClr>
                <a:buSzTx/>
                <a:buFontTx/>
                <a:buNone/>
                <a:tabLst/>
                <a:defRPr/>
              </a:pPr>
              <a:r>
                <a:rPr kumimoji="0" lang="en-US" sz="1400" b="1" i="0" u="none" strike="noStrike" kern="0" cap="none" spc="0" normalizeH="0" baseline="0" noProof="0" dirty="0" err="1">
                  <a:ln>
                    <a:noFill/>
                  </a:ln>
                  <a:solidFill>
                    <a:srgbClr val="000000"/>
                  </a:solidFill>
                  <a:effectLst/>
                  <a:uLnTx/>
                  <a:uFillTx/>
                  <a:latin typeface="Arial"/>
                  <a:ea typeface="+mn-ea"/>
                  <a:cs typeface="+mn-cs"/>
                </a:rPr>
                <a:t>Sinal</a:t>
              </a:r>
              <a:r>
                <a:rPr kumimoji="0" lang="en-US" sz="1400" b="1" i="0" u="none" strike="noStrike" kern="0" cap="none" spc="0" normalizeH="0" baseline="0" noProof="0" dirty="0">
                  <a:ln>
                    <a:noFill/>
                  </a:ln>
                  <a:solidFill>
                    <a:srgbClr val="000000"/>
                  </a:solidFill>
                  <a:effectLst/>
                  <a:uLnTx/>
                  <a:uFillTx/>
                  <a:latin typeface="Arial"/>
                  <a:ea typeface="+mn-ea"/>
                  <a:cs typeface="+mn-cs"/>
                </a:rPr>
                <a:t> de </a:t>
              </a:r>
              <a:r>
                <a:rPr kumimoji="0" lang="en-US" sz="1400" b="1" i="0" u="none" strike="noStrike" kern="0" cap="none" spc="0" normalizeH="0" baseline="0" noProof="0" dirty="0" err="1">
                  <a:ln>
                    <a:noFill/>
                  </a:ln>
                  <a:solidFill>
                    <a:srgbClr val="000000"/>
                  </a:solidFill>
                  <a:effectLst/>
                  <a:uLnTx/>
                  <a:uFillTx/>
                  <a:latin typeface="Arial"/>
                  <a:ea typeface="+mn-ea"/>
                  <a:cs typeface="+mn-cs"/>
                </a:rPr>
                <a:t>Controle</a:t>
              </a:r>
              <a:endParaRPr kumimoji="0" lang="en-US" sz="1400" b="1" i="0" u="none" strike="noStrike" kern="0" cap="none" spc="0" normalizeH="0" baseline="0" noProof="0" dirty="0">
                <a:ln>
                  <a:noFill/>
                </a:ln>
                <a:solidFill>
                  <a:srgbClr val="000000"/>
                </a:solidFill>
                <a:effectLst/>
                <a:uLnTx/>
                <a:uFillTx/>
                <a:latin typeface="Arial"/>
                <a:ea typeface="+mn-ea"/>
                <a:cs typeface="+mn-cs"/>
              </a:endParaRPr>
            </a:p>
          </p:txBody>
        </p:sp>
      </p:grpSp>
      <p:sp>
        <p:nvSpPr>
          <p:cNvPr id="4" name="Rectangle 3">
            <a:extLst>
              <a:ext uri="{FF2B5EF4-FFF2-40B4-BE49-F238E27FC236}">
                <a16:creationId xmlns:a16="http://schemas.microsoft.com/office/drawing/2014/main" id="{66D00EA5-BE8C-46D0-A033-D69457BD7506}"/>
              </a:ext>
            </a:extLst>
          </p:cNvPr>
          <p:cNvSpPr/>
          <p:nvPr/>
        </p:nvSpPr>
        <p:spPr>
          <a:xfrm>
            <a:off x="0" y="4590230"/>
            <a:ext cx="12192000" cy="5486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644E40CF-441F-4B27-BE21-41ABBDF248DD}"/>
              </a:ext>
            </a:extLst>
          </p:cNvPr>
          <p:cNvSpPr>
            <a:spLocks noGrp="1"/>
          </p:cNvSpPr>
          <p:nvPr>
            <p:ph type="title"/>
          </p:nvPr>
        </p:nvSpPr>
        <p:spPr>
          <a:xfrm>
            <a:off x="624417" y="677466"/>
            <a:ext cx="8032520" cy="735310"/>
          </a:xfrm>
        </p:spPr>
        <p:txBody>
          <a:bodyPr/>
          <a:lstStyle/>
          <a:p>
            <a:r>
              <a:rPr lang="pt-BR" dirty="0"/>
              <a:t>Lógica independente de pressão avançada</a:t>
            </a:r>
            <a:endParaRPr lang="en-GB" b="0" dirty="0"/>
          </a:p>
        </p:txBody>
      </p:sp>
      <p:sp>
        <p:nvSpPr>
          <p:cNvPr id="5" name="TextBox 4">
            <a:extLst>
              <a:ext uri="{FF2B5EF4-FFF2-40B4-BE49-F238E27FC236}">
                <a16:creationId xmlns:a16="http://schemas.microsoft.com/office/drawing/2014/main" id="{89343511-73E1-4DCB-B64E-A19AF7F7BBBB}"/>
              </a:ext>
            </a:extLst>
          </p:cNvPr>
          <p:cNvSpPr txBox="1"/>
          <p:nvPr/>
        </p:nvSpPr>
        <p:spPr>
          <a:xfrm>
            <a:off x="1660450" y="5737611"/>
            <a:ext cx="2037790"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srgbClr val="545454"/>
                </a:solidFill>
                <a:effectLst/>
                <a:uLnTx/>
                <a:uFillTx/>
                <a:latin typeface="Arial" panose="020B0604020202020204"/>
                <a:ea typeface="Times New Roman" panose="02020603050405020304" pitchFamily="18" charset="0"/>
                <a:cs typeface="Arial" panose="020B0604020202020204" pitchFamily="34" charset="0"/>
              </a:rPr>
              <a:t>Valve positions itself to within 1% of set point</a:t>
            </a:r>
            <a:endPar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570E6950-FD07-44C8-8711-FCD3AE0BB593}"/>
              </a:ext>
            </a:extLst>
          </p:cNvPr>
          <p:cNvSpPr txBox="1"/>
          <p:nvPr/>
        </p:nvSpPr>
        <p:spPr>
          <a:xfrm>
            <a:off x="8895143" y="5530516"/>
            <a:ext cx="2986269"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400" b="0" i="0" u="none" strike="noStrike" kern="1200" cap="none" spc="0" normalizeH="0" baseline="0" noProof="0" dirty="0">
                <a:ln>
                  <a:noFill/>
                </a:ln>
                <a:solidFill>
                  <a:srgbClr val="545454"/>
                </a:solidFill>
                <a:effectLst/>
                <a:uLnTx/>
                <a:uFillTx/>
                <a:latin typeface="Arial" panose="020B0604020202020204"/>
                <a:ea typeface="Times New Roman" panose="02020603050405020304" pitchFamily="18" charset="0"/>
                <a:cs typeface="Arial" panose="020B0604020202020204" pitchFamily="34" charset="0"/>
              </a:rPr>
              <a:t>Maintains pressure independence at lower differential pressure than mechanical PI</a:t>
            </a:r>
            <a:endPar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 name="Freeform: Shape 7">
            <a:extLst>
              <a:ext uri="{FF2B5EF4-FFF2-40B4-BE49-F238E27FC236}">
                <a16:creationId xmlns:a16="http://schemas.microsoft.com/office/drawing/2014/main" id="{46FCB7EE-CC87-45B4-A2AD-6BBE5CA5BA86}"/>
              </a:ext>
            </a:extLst>
          </p:cNvPr>
          <p:cNvSpPr/>
          <p:nvPr/>
        </p:nvSpPr>
        <p:spPr>
          <a:xfrm>
            <a:off x="3631980" y="5420801"/>
            <a:ext cx="1447800" cy="599440"/>
          </a:xfrm>
          <a:custGeom>
            <a:avLst/>
            <a:gdLst>
              <a:gd name="connsiteX0" fmla="*/ 1447800 w 1447800"/>
              <a:gd name="connsiteY0" fmla="*/ 0 h 599440"/>
              <a:gd name="connsiteX1" fmla="*/ 1447800 w 1447800"/>
              <a:gd name="connsiteY1" fmla="*/ 599440 h 599440"/>
              <a:gd name="connsiteX2" fmla="*/ 0 w 1447800"/>
              <a:gd name="connsiteY2" fmla="*/ 599440 h 599440"/>
            </a:gdLst>
            <a:ahLst/>
            <a:cxnLst>
              <a:cxn ang="0">
                <a:pos x="connsiteX0" y="connsiteY0"/>
              </a:cxn>
              <a:cxn ang="0">
                <a:pos x="connsiteX1" y="connsiteY1"/>
              </a:cxn>
              <a:cxn ang="0">
                <a:pos x="connsiteX2" y="connsiteY2"/>
              </a:cxn>
            </a:cxnLst>
            <a:rect l="l" t="t" r="r" b="b"/>
            <a:pathLst>
              <a:path w="1447800" h="599440">
                <a:moveTo>
                  <a:pt x="1447800" y="0"/>
                </a:moveTo>
                <a:lnTo>
                  <a:pt x="1447800" y="599440"/>
                </a:lnTo>
                <a:lnTo>
                  <a:pt x="0" y="599440"/>
                </a:lnTo>
              </a:path>
            </a:pathLst>
          </a:custGeom>
          <a:noFill/>
          <a:ln>
            <a:solidFill>
              <a:schemeClr val="accent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 name="Freeform: Shape 8">
            <a:extLst>
              <a:ext uri="{FF2B5EF4-FFF2-40B4-BE49-F238E27FC236}">
                <a16:creationId xmlns:a16="http://schemas.microsoft.com/office/drawing/2014/main" id="{303B6E12-5A4C-4999-8BDD-EDA36EAA2CEC}"/>
              </a:ext>
            </a:extLst>
          </p:cNvPr>
          <p:cNvSpPr/>
          <p:nvPr/>
        </p:nvSpPr>
        <p:spPr>
          <a:xfrm flipH="1">
            <a:off x="7366340" y="5268906"/>
            <a:ext cx="1356360" cy="738664"/>
          </a:xfrm>
          <a:custGeom>
            <a:avLst/>
            <a:gdLst>
              <a:gd name="connsiteX0" fmla="*/ 1447800 w 1447800"/>
              <a:gd name="connsiteY0" fmla="*/ 0 h 599440"/>
              <a:gd name="connsiteX1" fmla="*/ 1447800 w 1447800"/>
              <a:gd name="connsiteY1" fmla="*/ 599440 h 599440"/>
              <a:gd name="connsiteX2" fmla="*/ 0 w 1447800"/>
              <a:gd name="connsiteY2" fmla="*/ 599440 h 599440"/>
            </a:gdLst>
            <a:ahLst/>
            <a:cxnLst>
              <a:cxn ang="0">
                <a:pos x="connsiteX0" y="connsiteY0"/>
              </a:cxn>
              <a:cxn ang="0">
                <a:pos x="connsiteX1" y="connsiteY1"/>
              </a:cxn>
              <a:cxn ang="0">
                <a:pos x="connsiteX2" y="connsiteY2"/>
              </a:cxn>
            </a:cxnLst>
            <a:rect l="l" t="t" r="r" b="b"/>
            <a:pathLst>
              <a:path w="1447800" h="599440">
                <a:moveTo>
                  <a:pt x="1447800" y="0"/>
                </a:moveTo>
                <a:lnTo>
                  <a:pt x="1447800" y="599440"/>
                </a:lnTo>
                <a:lnTo>
                  <a:pt x="0" y="599440"/>
                </a:lnTo>
              </a:path>
            </a:pathLst>
          </a:custGeom>
          <a:noFill/>
          <a:ln>
            <a:solidFill>
              <a:schemeClr val="accent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31" name="Group 30">
            <a:extLst>
              <a:ext uri="{FF2B5EF4-FFF2-40B4-BE49-F238E27FC236}">
                <a16:creationId xmlns:a16="http://schemas.microsoft.com/office/drawing/2014/main" id="{3D4393CB-C25A-4C04-B20B-A1043C6811CF}"/>
              </a:ext>
            </a:extLst>
          </p:cNvPr>
          <p:cNvGrpSpPr/>
          <p:nvPr/>
        </p:nvGrpSpPr>
        <p:grpSpPr>
          <a:xfrm rot="19204574">
            <a:off x="963588" y="2145120"/>
            <a:ext cx="578628" cy="578628"/>
            <a:chOff x="-924560" y="2641991"/>
            <a:chExt cx="698500" cy="698500"/>
          </a:xfrm>
        </p:grpSpPr>
        <p:cxnSp>
          <p:nvCxnSpPr>
            <p:cNvPr id="32" name="Gerade Verbindung mit Pfeil 26">
              <a:extLst>
                <a:ext uri="{FF2B5EF4-FFF2-40B4-BE49-F238E27FC236}">
                  <a16:creationId xmlns:a16="http://schemas.microsoft.com/office/drawing/2014/main" id="{03998B07-FA14-4994-9C24-E242CA0D55CF}"/>
                </a:ext>
              </a:extLst>
            </p:cNvPr>
            <p:cNvCxnSpPr>
              <a:endCxn id="33" idx="0"/>
            </p:cNvCxnSpPr>
            <p:nvPr/>
          </p:nvCxnSpPr>
          <p:spPr bwMode="auto">
            <a:xfrm flipV="1">
              <a:off x="-575310" y="2641991"/>
              <a:ext cx="0" cy="378285"/>
            </a:xfrm>
            <a:prstGeom prst="straightConnector1">
              <a:avLst/>
            </a:prstGeom>
            <a:noFill/>
            <a:ln w="25400" cmpd="sng">
              <a:solidFill>
                <a:schemeClr val="bg1"/>
              </a:solidFill>
              <a:prstDash val="solid"/>
              <a:round/>
              <a:headEnd/>
              <a:tailEnd type="stealth"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Oval 32">
              <a:extLst>
                <a:ext uri="{FF2B5EF4-FFF2-40B4-BE49-F238E27FC236}">
                  <a16:creationId xmlns:a16="http://schemas.microsoft.com/office/drawing/2014/main" id="{AEAF3B86-607D-46D7-B55B-2C59D0950973}"/>
                </a:ext>
              </a:extLst>
            </p:cNvPr>
            <p:cNvSpPr/>
            <p:nvPr/>
          </p:nvSpPr>
          <p:spPr>
            <a:xfrm>
              <a:off x="-924560" y="2641991"/>
              <a:ext cx="698500" cy="698500"/>
            </a:xfrm>
            <a:prstGeom prst="ellips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grpSp>
      <p:grpSp>
        <p:nvGrpSpPr>
          <p:cNvPr id="35" name="Group 34">
            <a:extLst>
              <a:ext uri="{FF2B5EF4-FFF2-40B4-BE49-F238E27FC236}">
                <a16:creationId xmlns:a16="http://schemas.microsoft.com/office/drawing/2014/main" id="{62061FA0-C354-4AC1-AB9E-74E210CCFD72}"/>
              </a:ext>
            </a:extLst>
          </p:cNvPr>
          <p:cNvGrpSpPr/>
          <p:nvPr/>
        </p:nvGrpSpPr>
        <p:grpSpPr>
          <a:xfrm>
            <a:off x="10217655" y="1804422"/>
            <a:ext cx="992112" cy="1468447"/>
            <a:chOff x="-2122900" y="3417804"/>
            <a:chExt cx="992112" cy="1468447"/>
          </a:xfrm>
        </p:grpSpPr>
        <p:grpSp>
          <p:nvGrpSpPr>
            <p:cNvPr id="36" name="Group 35">
              <a:extLst>
                <a:ext uri="{FF2B5EF4-FFF2-40B4-BE49-F238E27FC236}">
                  <a16:creationId xmlns:a16="http://schemas.microsoft.com/office/drawing/2014/main" id="{74C46B4C-5676-4A8F-89A9-241CA489DAEF}"/>
                </a:ext>
              </a:extLst>
            </p:cNvPr>
            <p:cNvGrpSpPr/>
            <p:nvPr/>
          </p:nvGrpSpPr>
          <p:grpSpPr>
            <a:xfrm>
              <a:off x="-2122900" y="3417804"/>
              <a:ext cx="969770" cy="969770"/>
              <a:chOff x="13086870" y="2625100"/>
              <a:chExt cx="1263650" cy="1263650"/>
            </a:xfrm>
          </p:grpSpPr>
          <p:sp>
            <p:nvSpPr>
              <p:cNvPr id="39" name="Oval 38">
                <a:extLst>
                  <a:ext uri="{FF2B5EF4-FFF2-40B4-BE49-F238E27FC236}">
                    <a16:creationId xmlns:a16="http://schemas.microsoft.com/office/drawing/2014/main" id="{FD4DD268-629A-4C71-B747-312F67860061}"/>
                  </a:ext>
                </a:extLst>
              </p:cNvPr>
              <p:cNvSpPr/>
              <p:nvPr/>
            </p:nvSpPr>
            <p:spPr>
              <a:xfrm>
                <a:off x="13086870" y="2625100"/>
                <a:ext cx="1263650" cy="12636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0" name="Freeform 6">
                <a:extLst>
                  <a:ext uri="{FF2B5EF4-FFF2-40B4-BE49-F238E27FC236}">
                    <a16:creationId xmlns:a16="http://schemas.microsoft.com/office/drawing/2014/main" id="{4F6A49F5-A7FC-42FB-A8B7-03096F1547B7}"/>
                  </a:ext>
                </a:extLst>
              </p:cNvPr>
              <p:cNvSpPr>
                <a:spLocks/>
              </p:cNvSpPr>
              <p:nvPr/>
            </p:nvSpPr>
            <p:spPr bwMode="auto">
              <a:xfrm>
                <a:off x="13880187" y="2882308"/>
                <a:ext cx="81230" cy="99603"/>
              </a:xfrm>
              <a:custGeom>
                <a:avLst/>
                <a:gdLst>
                  <a:gd name="T0" fmla="*/ 56 w 84"/>
                  <a:gd name="T1" fmla="*/ 0 h 103"/>
                  <a:gd name="T2" fmla="*/ 0 w 84"/>
                  <a:gd name="T3" fmla="*/ 88 h 103"/>
                  <a:gd name="T4" fmla="*/ 24 w 84"/>
                  <a:gd name="T5" fmla="*/ 103 h 103"/>
                  <a:gd name="T6" fmla="*/ 84 w 84"/>
                  <a:gd name="T7" fmla="*/ 18 h 103"/>
                  <a:gd name="T8" fmla="*/ 56 w 84"/>
                  <a:gd name="T9" fmla="*/ 0 h 103"/>
                </a:gdLst>
                <a:ahLst/>
                <a:cxnLst>
                  <a:cxn ang="0">
                    <a:pos x="T0" y="T1"/>
                  </a:cxn>
                  <a:cxn ang="0">
                    <a:pos x="T2" y="T3"/>
                  </a:cxn>
                  <a:cxn ang="0">
                    <a:pos x="T4" y="T5"/>
                  </a:cxn>
                  <a:cxn ang="0">
                    <a:pos x="T6" y="T7"/>
                  </a:cxn>
                  <a:cxn ang="0">
                    <a:pos x="T8" y="T9"/>
                  </a:cxn>
                </a:cxnLst>
                <a:rect l="0" t="0" r="r" b="b"/>
                <a:pathLst>
                  <a:path w="84" h="103">
                    <a:moveTo>
                      <a:pt x="56" y="0"/>
                    </a:moveTo>
                    <a:lnTo>
                      <a:pt x="0" y="88"/>
                    </a:lnTo>
                    <a:lnTo>
                      <a:pt x="24" y="103"/>
                    </a:lnTo>
                    <a:lnTo>
                      <a:pt x="84" y="18"/>
                    </a:lnTo>
                    <a:lnTo>
                      <a:pt x="56"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1" name="Freeform 7">
                <a:extLst>
                  <a:ext uri="{FF2B5EF4-FFF2-40B4-BE49-F238E27FC236}">
                    <a16:creationId xmlns:a16="http://schemas.microsoft.com/office/drawing/2014/main" id="{8D15376A-A5DB-4881-A91C-8D4B4E840DC6}"/>
                  </a:ext>
                </a:extLst>
              </p:cNvPr>
              <p:cNvSpPr>
                <a:spLocks/>
              </p:cNvSpPr>
              <p:nvPr/>
            </p:nvSpPr>
            <p:spPr bwMode="auto">
              <a:xfrm>
                <a:off x="13826034" y="2846528"/>
                <a:ext cx="66724" cy="104438"/>
              </a:xfrm>
              <a:custGeom>
                <a:avLst/>
                <a:gdLst>
                  <a:gd name="T0" fmla="*/ 39 w 69"/>
                  <a:gd name="T1" fmla="*/ 0 h 108"/>
                  <a:gd name="T2" fmla="*/ 0 w 69"/>
                  <a:gd name="T3" fmla="*/ 97 h 108"/>
                  <a:gd name="T4" fmla="*/ 26 w 69"/>
                  <a:gd name="T5" fmla="*/ 108 h 108"/>
                  <a:gd name="T6" fmla="*/ 69 w 69"/>
                  <a:gd name="T7" fmla="*/ 13 h 108"/>
                  <a:gd name="T8" fmla="*/ 39 w 69"/>
                  <a:gd name="T9" fmla="*/ 0 h 108"/>
                </a:gdLst>
                <a:ahLst/>
                <a:cxnLst>
                  <a:cxn ang="0">
                    <a:pos x="T0" y="T1"/>
                  </a:cxn>
                  <a:cxn ang="0">
                    <a:pos x="T2" y="T3"/>
                  </a:cxn>
                  <a:cxn ang="0">
                    <a:pos x="T4" y="T5"/>
                  </a:cxn>
                  <a:cxn ang="0">
                    <a:pos x="T6" y="T7"/>
                  </a:cxn>
                  <a:cxn ang="0">
                    <a:pos x="T8" y="T9"/>
                  </a:cxn>
                </a:cxnLst>
                <a:rect l="0" t="0" r="r" b="b"/>
                <a:pathLst>
                  <a:path w="69" h="108">
                    <a:moveTo>
                      <a:pt x="39" y="0"/>
                    </a:moveTo>
                    <a:lnTo>
                      <a:pt x="0" y="97"/>
                    </a:lnTo>
                    <a:lnTo>
                      <a:pt x="26" y="108"/>
                    </a:lnTo>
                    <a:lnTo>
                      <a:pt x="69" y="13"/>
                    </a:lnTo>
                    <a:lnTo>
                      <a:pt x="39"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2" name="Freeform 8">
                <a:extLst>
                  <a:ext uri="{FF2B5EF4-FFF2-40B4-BE49-F238E27FC236}">
                    <a16:creationId xmlns:a16="http://schemas.microsoft.com/office/drawing/2014/main" id="{BB0FCF0E-C1FB-47F4-8F1B-4EA1B43A6F01}"/>
                  </a:ext>
                </a:extLst>
              </p:cNvPr>
              <p:cNvSpPr>
                <a:spLocks/>
              </p:cNvSpPr>
              <p:nvPr/>
            </p:nvSpPr>
            <p:spPr bwMode="auto">
              <a:xfrm>
                <a:off x="13621026" y="2825253"/>
                <a:ext cx="48351" cy="104438"/>
              </a:xfrm>
              <a:custGeom>
                <a:avLst/>
                <a:gdLst>
                  <a:gd name="T0" fmla="*/ 0 w 50"/>
                  <a:gd name="T1" fmla="*/ 6 h 108"/>
                  <a:gd name="T2" fmla="*/ 23 w 50"/>
                  <a:gd name="T3" fmla="*/ 108 h 108"/>
                  <a:gd name="T4" fmla="*/ 50 w 50"/>
                  <a:gd name="T5" fmla="*/ 103 h 108"/>
                  <a:gd name="T6" fmla="*/ 32 w 50"/>
                  <a:gd name="T7" fmla="*/ 0 h 108"/>
                  <a:gd name="T8" fmla="*/ 0 w 50"/>
                  <a:gd name="T9" fmla="*/ 6 h 108"/>
                </a:gdLst>
                <a:ahLst/>
                <a:cxnLst>
                  <a:cxn ang="0">
                    <a:pos x="T0" y="T1"/>
                  </a:cxn>
                  <a:cxn ang="0">
                    <a:pos x="T2" y="T3"/>
                  </a:cxn>
                  <a:cxn ang="0">
                    <a:pos x="T4" y="T5"/>
                  </a:cxn>
                  <a:cxn ang="0">
                    <a:pos x="T6" y="T7"/>
                  </a:cxn>
                  <a:cxn ang="0">
                    <a:pos x="T8" y="T9"/>
                  </a:cxn>
                </a:cxnLst>
                <a:rect l="0" t="0" r="r" b="b"/>
                <a:pathLst>
                  <a:path w="50" h="108">
                    <a:moveTo>
                      <a:pt x="0" y="6"/>
                    </a:moveTo>
                    <a:lnTo>
                      <a:pt x="23" y="108"/>
                    </a:lnTo>
                    <a:lnTo>
                      <a:pt x="50" y="103"/>
                    </a:lnTo>
                    <a:lnTo>
                      <a:pt x="32" y="0"/>
                    </a:lnTo>
                    <a:lnTo>
                      <a:pt x="0" y="6"/>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3" name="Freeform 9">
                <a:extLst>
                  <a:ext uri="{FF2B5EF4-FFF2-40B4-BE49-F238E27FC236}">
                    <a16:creationId xmlns:a16="http://schemas.microsoft.com/office/drawing/2014/main" id="{FF6ED269-CF37-44E3-A647-ACACFC9D6E93}"/>
                  </a:ext>
                </a:extLst>
              </p:cNvPr>
              <p:cNvSpPr>
                <a:spLocks/>
              </p:cNvSpPr>
              <p:nvPr/>
            </p:nvSpPr>
            <p:spPr bwMode="auto">
              <a:xfrm>
                <a:off x="13767046" y="2825253"/>
                <a:ext cx="49318" cy="104438"/>
              </a:xfrm>
              <a:custGeom>
                <a:avLst/>
                <a:gdLst>
                  <a:gd name="T0" fmla="*/ 19 w 51"/>
                  <a:gd name="T1" fmla="*/ 0 h 108"/>
                  <a:gd name="T2" fmla="*/ 0 w 51"/>
                  <a:gd name="T3" fmla="*/ 103 h 108"/>
                  <a:gd name="T4" fmla="*/ 27 w 51"/>
                  <a:gd name="T5" fmla="*/ 108 h 108"/>
                  <a:gd name="T6" fmla="*/ 51 w 51"/>
                  <a:gd name="T7" fmla="*/ 6 h 108"/>
                  <a:gd name="T8" fmla="*/ 19 w 51"/>
                  <a:gd name="T9" fmla="*/ 0 h 108"/>
                </a:gdLst>
                <a:ahLst/>
                <a:cxnLst>
                  <a:cxn ang="0">
                    <a:pos x="T0" y="T1"/>
                  </a:cxn>
                  <a:cxn ang="0">
                    <a:pos x="T2" y="T3"/>
                  </a:cxn>
                  <a:cxn ang="0">
                    <a:pos x="T4" y="T5"/>
                  </a:cxn>
                  <a:cxn ang="0">
                    <a:pos x="T6" y="T7"/>
                  </a:cxn>
                  <a:cxn ang="0">
                    <a:pos x="T8" y="T9"/>
                  </a:cxn>
                </a:cxnLst>
                <a:rect l="0" t="0" r="r" b="b"/>
                <a:pathLst>
                  <a:path w="51" h="108">
                    <a:moveTo>
                      <a:pt x="19" y="0"/>
                    </a:moveTo>
                    <a:lnTo>
                      <a:pt x="0" y="103"/>
                    </a:lnTo>
                    <a:lnTo>
                      <a:pt x="27" y="108"/>
                    </a:lnTo>
                    <a:lnTo>
                      <a:pt x="51" y="6"/>
                    </a:lnTo>
                    <a:lnTo>
                      <a:pt x="19"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4" name="Freeform 10">
                <a:extLst>
                  <a:ext uri="{FF2B5EF4-FFF2-40B4-BE49-F238E27FC236}">
                    <a16:creationId xmlns:a16="http://schemas.microsoft.com/office/drawing/2014/main" id="{4AACCA39-55C9-4E76-9F9D-6A153A934375}"/>
                  </a:ext>
                </a:extLst>
              </p:cNvPr>
              <p:cNvSpPr>
                <a:spLocks/>
              </p:cNvSpPr>
              <p:nvPr/>
            </p:nvSpPr>
            <p:spPr bwMode="auto">
              <a:xfrm>
                <a:off x="13969153" y="2989647"/>
                <a:ext cx="98636" cy="81229"/>
              </a:xfrm>
              <a:custGeom>
                <a:avLst/>
                <a:gdLst>
                  <a:gd name="T0" fmla="*/ 102 w 102"/>
                  <a:gd name="T1" fmla="*/ 27 h 84"/>
                  <a:gd name="T2" fmla="*/ 84 w 102"/>
                  <a:gd name="T3" fmla="*/ 0 h 84"/>
                  <a:gd name="T4" fmla="*/ 0 w 102"/>
                  <a:gd name="T5" fmla="*/ 60 h 84"/>
                  <a:gd name="T6" fmla="*/ 15 w 102"/>
                  <a:gd name="T7" fmla="*/ 84 h 84"/>
                  <a:gd name="T8" fmla="*/ 102 w 102"/>
                  <a:gd name="T9" fmla="*/ 27 h 84"/>
                </a:gdLst>
                <a:ahLst/>
                <a:cxnLst>
                  <a:cxn ang="0">
                    <a:pos x="T0" y="T1"/>
                  </a:cxn>
                  <a:cxn ang="0">
                    <a:pos x="T2" y="T3"/>
                  </a:cxn>
                  <a:cxn ang="0">
                    <a:pos x="T4" y="T5"/>
                  </a:cxn>
                  <a:cxn ang="0">
                    <a:pos x="T6" y="T7"/>
                  </a:cxn>
                  <a:cxn ang="0">
                    <a:pos x="T8" y="T9"/>
                  </a:cxn>
                </a:cxnLst>
                <a:rect l="0" t="0" r="r" b="b"/>
                <a:pathLst>
                  <a:path w="102" h="84">
                    <a:moveTo>
                      <a:pt x="102" y="27"/>
                    </a:moveTo>
                    <a:lnTo>
                      <a:pt x="84" y="0"/>
                    </a:lnTo>
                    <a:lnTo>
                      <a:pt x="0" y="60"/>
                    </a:lnTo>
                    <a:lnTo>
                      <a:pt x="15" y="84"/>
                    </a:lnTo>
                    <a:lnTo>
                      <a:pt x="102" y="27"/>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5" name="Freeform 11">
                <a:extLst>
                  <a:ext uri="{FF2B5EF4-FFF2-40B4-BE49-F238E27FC236}">
                    <a16:creationId xmlns:a16="http://schemas.microsoft.com/office/drawing/2014/main" id="{92246E28-3BA8-4C2C-8DEE-1AAEFA7F0A6B}"/>
                  </a:ext>
                </a:extLst>
              </p:cNvPr>
              <p:cNvSpPr>
                <a:spLocks/>
              </p:cNvSpPr>
              <p:nvPr/>
            </p:nvSpPr>
            <p:spPr bwMode="auto">
              <a:xfrm>
                <a:off x="13999130" y="3058305"/>
                <a:ext cx="104438" cy="66724"/>
              </a:xfrm>
              <a:custGeom>
                <a:avLst/>
                <a:gdLst>
                  <a:gd name="T0" fmla="*/ 108 w 108"/>
                  <a:gd name="T1" fmla="*/ 30 h 69"/>
                  <a:gd name="T2" fmla="*/ 96 w 108"/>
                  <a:gd name="T3" fmla="*/ 0 h 69"/>
                  <a:gd name="T4" fmla="*/ 0 w 108"/>
                  <a:gd name="T5" fmla="*/ 43 h 69"/>
                  <a:gd name="T6" fmla="*/ 11 w 108"/>
                  <a:gd name="T7" fmla="*/ 69 h 69"/>
                  <a:gd name="T8" fmla="*/ 108 w 108"/>
                  <a:gd name="T9" fmla="*/ 30 h 69"/>
                </a:gdLst>
                <a:ahLst/>
                <a:cxnLst>
                  <a:cxn ang="0">
                    <a:pos x="T0" y="T1"/>
                  </a:cxn>
                  <a:cxn ang="0">
                    <a:pos x="T2" y="T3"/>
                  </a:cxn>
                  <a:cxn ang="0">
                    <a:pos x="T4" y="T5"/>
                  </a:cxn>
                  <a:cxn ang="0">
                    <a:pos x="T6" y="T7"/>
                  </a:cxn>
                  <a:cxn ang="0">
                    <a:pos x="T8" y="T9"/>
                  </a:cxn>
                </a:cxnLst>
                <a:rect l="0" t="0" r="r" b="b"/>
                <a:pathLst>
                  <a:path w="108" h="69">
                    <a:moveTo>
                      <a:pt x="108" y="30"/>
                    </a:moveTo>
                    <a:lnTo>
                      <a:pt x="96" y="0"/>
                    </a:lnTo>
                    <a:lnTo>
                      <a:pt x="0" y="43"/>
                    </a:lnTo>
                    <a:lnTo>
                      <a:pt x="11" y="69"/>
                    </a:lnTo>
                    <a:lnTo>
                      <a:pt x="108" y="3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6" name="Freeform 12">
                <a:extLst>
                  <a:ext uri="{FF2B5EF4-FFF2-40B4-BE49-F238E27FC236}">
                    <a16:creationId xmlns:a16="http://schemas.microsoft.com/office/drawing/2014/main" id="{CE49A208-FC7A-42B1-806B-F6DC258AA434}"/>
                  </a:ext>
                </a:extLst>
              </p:cNvPr>
              <p:cNvSpPr>
                <a:spLocks/>
              </p:cNvSpPr>
              <p:nvPr/>
            </p:nvSpPr>
            <p:spPr bwMode="auto">
              <a:xfrm>
                <a:off x="14020405" y="3135666"/>
                <a:ext cx="104438" cy="48351"/>
              </a:xfrm>
              <a:custGeom>
                <a:avLst/>
                <a:gdLst>
                  <a:gd name="T0" fmla="*/ 108 w 108"/>
                  <a:gd name="T1" fmla="*/ 32 h 50"/>
                  <a:gd name="T2" fmla="*/ 101 w 108"/>
                  <a:gd name="T3" fmla="*/ 0 h 50"/>
                  <a:gd name="T4" fmla="*/ 0 w 108"/>
                  <a:gd name="T5" fmla="*/ 23 h 50"/>
                  <a:gd name="T6" fmla="*/ 5 w 108"/>
                  <a:gd name="T7" fmla="*/ 50 h 50"/>
                  <a:gd name="T8" fmla="*/ 108 w 108"/>
                  <a:gd name="T9" fmla="*/ 32 h 50"/>
                </a:gdLst>
                <a:ahLst/>
                <a:cxnLst>
                  <a:cxn ang="0">
                    <a:pos x="T0" y="T1"/>
                  </a:cxn>
                  <a:cxn ang="0">
                    <a:pos x="T2" y="T3"/>
                  </a:cxn>
                  <a:cxn ang="0">
                    <a:pos x="T4" y="T5"/>
                  </a:cxn>
                  <a:cxn ang="0">
                    <a:pos x="T6" y="T7"/>
                  </a:cxn>
                  <a:cxn ang="0">
                    <a:pos x="T8" y="T9"/>
                  </a:cxn>
                </a:cxnLst>
                <a:rect l="0" t="0" r="r" b="b"/>
                <a:pathLst>
                  <a:path w="108" h="50">
                    <a:moveTo>
                      <a:pt x="108" y="32"/>
                    </a:moveTo>
                    <a:lnTo>
                      <a:pt x="101" y="0"/>
                    </a:lnTo>
                    <a:lnTo>
                      <a:pt x="0" y="23"/>
                    </a:lnTo>
                    <a:lnTo>
                      <a:pt x="5" y="50"/>
                    </a:lnTo>
                    <a:lnTo>
                      <a:pt x="108" y="32"/>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7" name="Freeform 13">
                <a:extLst>
                  <a:ext uri="{FF2B5EF4-FFF2-40B4-BE49-F238E27FC236}">
                    <a16:creationId xmlns:a16="http://schemas.microsoft.com/office/drawing/2014/main" id="{6C410FF5-67BB-40B1-A87E-4F61E8BE03E4}"/>
                  </a:ext>
                </a:extLst>
              </p:cNvPr>
              <p:cNvSpPr>
                <a:spLocks/>
              </p:cNvSpPr>
              <p:nvPr/>
            </p:nvSpPr>
            <p:spPr bwMode="auto">
              <a:xfrm>
                <a:off x="13310613" y="3135666"/>
                <a:ext cx="105405" cy="48351"/>
              </a:xfrm>
              <a:custGeom>
                <a:avLst/>
                <a:gdLst>
                  <a:gd name="T0" fmla="*/ 7 w 109"/>
                  <a:gd name="T1" fmla="*/ 0 h 50"/>
                  <a:gd name="T2" fmla="*/ 0 w 109"/>
                  <a:gd name="T3" fmla="*/ 31 h 50"/>
                  <a:gd name="T4" fmla="*/ 104 w 109"/>
                  <a:gd name="T5" fmla="*/ 50 h 50"/>
                  <a:gd name="T6" fmla="*/ 109 w 109"/>
                  <a:gd name="T7" fmla="*/ 23 h 50"/>
                  <a:gd name="T8" fmla="*/ 7 w 109"/>
                  <a:gd name="T9" fmla="*/ 0 h 50"/>
                </a:gdLst>
                <a:ahLst/>
                <a:cxnLst>
                  <a:cxn ang="0">
                    <a:pos x="T0" y="T1"/>
                  </a:cxn>
                  <a:cxn ang="0">
                    <a:pos x="T2" y="T3"/>
                  </a:cxn>
                  <a:cxn ang="0">
                    <a:pos x="T4" y="T5"/>
                  </a:cxn>
                  <a:cxn ang="0">
                    <a:pos x="T6" y="T7"/>
                  </a:cxn>
                  <a:cxn ang="0">
                    <a:pos x="T8" y="T9"/>
                  </a:cxn>
                </a:cxnLst>
                <a:rect l="0" t="0" r="r" b="b"/>
                <a:pathLst>
                  <a:path w="109" h="50">
                    <a:moveTo>
                      <a:pt x="7" y="0"/>
                    </a:moveTo>
                    <a:lnTo>
                      <a:pt x="0" y="31"/>
                    </a:lnTo>
                    <a:lnTo>
                      <a:pt x="104" y="50"/>
                    </a:lnTo>
                    <a:lnTo>
                      <a:pt x="109" y="23"/>
                    </a:lnTo>
                    <a:lnTo>
                      <a:pt x="7"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8" name="Freeform 14">
                <a:extLst>
                  <a:ext uri="{FF2B5EF4-FFF2-40B4-BE49-F238E27FC236}">
                    <a16:creationId xmlns:a16="http://schemas.microsoft.com/office/drawing/2014/main" id="{9BACACF7-F3B6-43AF-A484-F0D9C108235F}"/>
                  </a:ext>
                </a:extLst>
              </p:cNvPr>
              <p:cNvSpPr>
                <a:spLocks/>
              </p:cNvSpPr>
              <p:nvPr/>
            </p:nvSpPr>
            <p:spPr bwMode="auto">
              <a:xfrm>
                <a:off x="13332855" y="3058305"/>
                <a:ext cx="104438" cy="66724"/>
              </a:xfrm>
              <a:custGeom>
                <a:avLst/>
                <a:gdLst>
                  <a:gd name="T0" fmla="*/ 13 w 108"/>
                  <a:gd name="T1" fmla="*/ 0 h 69"/>
                  <a:gd name="T2" fmla="*/ 0 w 108"/>
                  <a:gd name="T3" fmla="*/ 30 h 69"/>
                  <a:gd name="T4" fmla="*/ 96 w 108"/>
                  <a:gd name="T5" fmla="*/ 69 h 69"/>
                  <a:gd name="T6" fmla="*/ 108 w 108"/>
                  <a:gd name="T7" fmla="*/ 43 h 69"/>
                  <a:gd name="T8" fmla="*/ 13 w 108"/>
                  <a:gd name="T9" fmla="*/ 0 h 69"/>
                </a:gdLst>
                <a:ahLst/>
                <a:cxnLst>
                  <a:cxn ang="0">
                    <a:pos x="T0" y="T1"/>
                  </a:cxn>
                  <a:cxn ang="0">
                    <a:pos x="T2" y="T3"/>
                  </a:cxn>
                  <a:cxn ang="0">
                    <a:pos x="T4" y="T5"/>
                  </a:cxn>
                  <a:cxn ang="0">
                    <a:pos x="T6" y="T7"/>
                  </a:cxn>
                  <a:cxn ang="0">
                    <a:pos x="T8" y="T9"/>
                  </a:cxn>
                </a:cxnLst>
                <a:rect l="0" t="0" r="r" b="b"/>
                <a:pathLst>
                  <a:path w="108" h="69">
                    <a:moveTo>
                      <a:pt x="13" y="0"/>
                    </a:moveTo>
                    <a:lnTo>
                      <a:pt x="0" y="30"/>
                    </a:lnTo>
                    <a:lnTo>
                      <a:pt x="96" y="69"/>
                    </a:lnTo>
                    <a:lnTo>
                      <a:pt x="108" y="43"/>
                    </a:lnTo>
                    <a:lnTo>
                      <a:pt x="13"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9" name="Freeform 15">
                <a:extLst>
                  <a:ext uri="{FF2B5EF4-FFF2-40B4-BE49-F238E27FC236}">
                    <a16:creationId xmlns:a16="http://schemas.microsoft.com/office/drawing/2014/main" id="{D9923D2F-1E1F-4E4E-B206-B08862C8DDC0}"/>
                  </a:ext>
                </a:extLst>
              </p:cNvPr>
              <p:cNvSpPr>
                <a:spLocks/>
              </p:cNvSpPr>
              <p:nvPr/>
            </p:nvSpPr>
            <p:spPr bwMode="auto">
              <a:xfrm>
                <a:off x="13544632" y="2846528"/>
                <a:ext cx="65757" cy="104438"/>
              </a:xfrm>
              <a:custGeom>
                <a:avLst/>
                <a:gdLst>
                  <a:gd name="T0" fmla="*/ 0 w 68"/>
                  <a:gd name="T1" fmla="*/ 13 h 108"/>
                  <a:gd name="T2" fmla="*/ 42 w 68"/>
                  <a:gd name="T3" fmla="*/ 108 h 108"/>
                  <a:gd name="T4" fmla="*/ 68 w 68"/>
                  <a:gd name="T5" fmla="*/ 97 h 108"/>
                  <a:gd name="T6" fmla="*/ 30 w 68"/>
                  <a:gd name="T7" fmla="*/ 0 h 108"/>
                  <a:gd name="T8" fmla="*/ 0 w 68"/>
                  <a:gd name="T9" fmla="*/ 13 h 108"/>
                </a:gdLst>
                <a:ahLst/>
                <a:cxnLst>
                  <a:cxn ang="0">
                    <a:pos x="T0" y="T1"/>
                  </a:cxn>
                  <a:cxn ang="0">
                    <a:pos x="T2" y="T3"/>
                  </a:cxn>
                  <a:cxn ang="0">
                    <a:pos x="T4" y="T5"/>
                  </a:cxn>
                  <a:cxn ang="0">
                    <a:pos x="T6" y="T7"/>
                  </a:cxn>
                  <a:cxn ang="0">
                    <a:pos x="T8" y="T9"/>
                  </a:cxn>
                </a:cxnLst>
                <a:rect l="0" t="0" r="r" b="b"/>
                <a:pathLst>
                  <a:path w="68" h="108">
                    <a:moveTo>
                      <a:pt x="0" y="13"/>
                    </a:moveTo>
                    <a:lnTo>
                      <a:pt x="42" y="108"/>
                    </a:lnTo>
                    <a:lnTo>
                      <a:pt x="68" y="97"/>
                    </a:lnTo>
                    <a:lnTo>
                      <a:pt x="30" y="0"/>
                    </a:lnTo>
                    <a:lnTo>
                      <a:pt x="0" y="13"/>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0" name="Freeform 16">
                <a:extLst>
                  <a:ext uri="{FF2B5EF4-FFF2-40B4-BE49-F238E27FC236}">
                    <a16:creationId xmlns:a16="http://schemas.microsoft.com/office/drawing/2014/main" id="{060ECBF6-EC2D-4279-8909-6A966968534D}"/>
                  </a:ext>
                </a:extLst>
              </p:cNvPr>
              <p:cNvSpPr>
                <a:spLocks/>
              </p:cNvSpPr>
              <p:nvPr/>
            </p:nvSpPr>
            <p:spPr bwMode="auto">
              <a:xfrm>
                <a:off x="13475973" y="2881341"/>
                <a:ext cx="80262" cy="100570"/>
              </a:xfrm>
              <a:custGeom>
                <a:avLst/>
                <a:gdLst>
                  <a:gd name="T0" fmla="*/ 0 w 83"/>
                  <a:gd name="T1" fmla="*/ 19 h 104"/>
                  <a:gd name="T2" fmla="*/ 60 w 83"/>
                  <a:gd name="T3" fmla="*/ 104 h 104"/>
                  <a:gd name="T4" fmla="*/ 83 w 83"/>
                  <a:gd name="T5" fmla="*/ 89 h 104"/>
                  <a:gd name="T6" fmla="*/ 27 w 83"/>
                  <a:gd name="T7" fmla="*/ 0 h 104"/>
                  <a:gd name="T8" fmla="*/ 0 w 83"/>
                  <a:gd name="T9" fmla="*/ 19 h 104"/>
                </a:gdLst>
                <a:ahLst/>
                <a:cxnLst>
                  <a:cxn ang="0">
                    <a:pos x="T0" y="T1"/>
                  </a:cxn>
                  <a:cxn ang="0">
                    <a:pos x="T2" y="T3"/>
                  </a:cxn>
                  <a:cxn ang="0">
                    <a:pos x="T4" y="T5"/>
                  </a:cxn>
                  <a:cxn ang="0">
                    <a:pos x="T6" y="T7"/>
                  </a:cxn>
                  <a:cxn ang="0">
                    <a:pos x="T8" y="T9"/>
                  </a:cxn>
                </a:cxnLst>
                <a:rect l="0" t="0" r="r" b="b"/>
                <a:pathLst>
                  <a:path w="83" h="104">
                    <a:moveTo>
                      <a:pt x="0" y="19"/>
                    </a:moveTo>
                    <a:lnTo>
                      <a:pt x="60" y="104"/>
                    </a:lnTo>
                    <a:lnTo>
                      <a:pt x="83" y="89"/>
                    </a:lnTo>
                    <a:lnTo>
                      <a:pt x="27" y="0"/>
                    </a:lnTo>
                    <a:lnTo>
                      <a:pt x="0" y="1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1" name="Freeform 17">
                <a:extLst>
                  <a:ext uri="{FF2B5EF4-FFF2-40B4-BE49-F238E27FC236}">
                    <a16:creationId xmlns:a16="http://schemas.microsoft.com/office/drawing/2014/main" id="{14590E14-425D-49E5-A0BA-4792EE92BFE8}"/>
                  </a:ext>
                </a:extLst>
              </p:cNvPr>
              <p:cNvSpPr>
                <a:spLocks/>
              </p:cNvSpPr>
              <p:nvPr/>
            </p:nvSpPr>
            <p:spPr bwMode="auto">
              <a:xfrm>
                <a:off x="13368635" y="2989647"/>
                <a:ext cx="98636" cy="81229"/>
              </a:xfrm>
              <a:custGeom>
                <a:avLst/>
                <a:gdLst>
                  <a:gd name="T0" fmla="*/ 18 w 102"/>
                  <a:gd name="T1" fmla="*/ 0 h 84"/>
                  <a:gd name="T2" fmla="*/ 0 w 102"/>
                  <a:gd name="T3" fmla="*/ 26 h 84"/>
                  <a:gd name="T4" fmla="*/ 87 w 102"/>
                  <a:gd name="T5" fmla="*/ 84 h 84"/>
                  <a:gd name="T6" fmla="*/ 102 w 102"/>
                  <a:gd name="T7" fmla="*/ 60 h 84"/>
                  <a:gd name="T8" fmla="*/ 18 w 102"/>
                  <a:gd name="T9" fmla="*/ 0 h 84"/>
                </a:gdLst>
                <a:ahLst/>
                <a:cxnLst>
                  <a:cxn ang="0">
                    <a:pos x="T0" y="T1"/>
                  </a:cxn>
                  <a:cxn ang="0">
                    <a:pos x="T2" y="T3"/>
                  </a:cxn>
                  <a:cxn ang="0">
                    <a:pos x="T4" y="T5"/>
                  </a:cxn>
                  <a:cxn ang="0">
                    <a:pos x="T6" y="T7"/>
                  </a:cxn>
                  <a:cxn ang="0">
                    <a:pos x="T8" y="T9"/>
                  </a:cxn>
                </a:cxnLst>
                <a:rect l="0" t="0" r="r" b="b"/>
                <a:pathLst>
                  <a:path w="102" h="84">
                    <a:moveTo>
                      <a:pt x="18" y="0"/>
                    </a:moveTo>
                    <a:lnTo>
                      <a:pt x="0" y="26"/>
                    </a:lnTo>
                    <a:lnTo>
                      <a:pt x="87" y="84"/>
                    </a:lnTo>
                    <a:lnTo>
                      <a:pt x="102" y="60"/>
                    </a:lnTo>
                    <a:lnTo>
                      <a:pt x="18"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2" name="Freeform 18">
                <a:extLst>
                  <a:ext uri="{FF2B5EF4-FFF2-40B4-BE49-F238E27FC236}">
                    <a16:creationId xmlns:a16="http://schemas.microsoft.com/office/drawing/2014/main" id="{A74CFF40-A5AA-4AB7-9C3A-DFD44FB052DE}"/>
                  </a:ext>
                </a:extLst>
              </p:cNvPr>
              <p:cNvSpPr>
                <a:spLocks/>
              </p:cNvSpPr>
              <p:nvPr/>
            </p:nvSpPr>
            <p:spPr bwMode="auto">
              <a:xfrm>
                <a:off x="13927571" y="2914219"/>
                <a:ext cx="108306" cy="108306"/>
              </a:xfrm>
              <a:custGeom>
                <a:avLst/>
                <a:gdLst>
                  <a:gd name="T0" fmla="*/ 21 w 112"/>
                  <a:gd name="T1" fmla="*/ 112 h 112"/>
                  <a:gd name="T2" fmla="*/ 112 w 112"/>
                  <a:gd name="T3" fmla="*/ 23 h 112"/>
                  <a:gd name="T4" fmla="*/ 89 w 112"/>
                  <a:gd name="T5" fmla="*/ 0 h 112"/>
                  <a:gd name="T6" fmla="*/ 0 w 112"/>
                  <a:gd name="T7" fmla="*/ 92 h 112"/>
                  <a:gd name="T8" fmla="*/ 21 w 112"/>
                  <a:gd name="T9" fmla="*/ 112 h 112"/>
                </a:gdLst>
                <a:ahLst/>
                <a:cxnLst>
                  <a:cxn ang="0">
                    <a:pos x="T0" y="T1"/>
                  </a:cxn>
                  <a:cxn ang="0">
                    <a:pos x="T2" y="T3"/>
                  </a:cxn>
                  <a:cxn ang="0">
                    <a:pos x="T4" y="T5"/>
                  </a:cxn>
                  <a:cxn ang="0">
                    <a:pos x="T6" y="T7"/>
                  </a:cxn>
                  <a:cxn ang="0">
                    <a:pos x="T8" y="T9"/>
                  </a:cxn>
                </a:cxnLst>
                <a:rect l="0" t="0" r="r" b="b"/>
                <a:pathLst>
                  <a:path w="112" h="112">
                    <a:moveTo>
                      <a:pt x="21" y="112"/>
                    </a:moveTo>
                    <a:lnTo>
                      <a:pt x="112" y="23"/>
                    </a:lnTo>
                    <a:lnTo>
                      <a:pt x="89" y="0"/>
                    </a:lnTo>
                    <a:lnTo>
                      <a:pt x="0" y="92"/>
                    </a:lnTo>
                    <a:lnTo>
                      <a:pt x="21" y="1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3" name="Freeform 19">
                <a:extLst>
                  <a:ext uri="{FF2B5EF4-FFF2-40B4-BE49-F238E27FC236}">
                    <a16:creationId xmlns:a16="http://schemas.microsoft.com/office/drawing/2014/main" id="{64120B22-1971-4893-9954-B283ED396293}"/>
                  </a:ext>
                </a:extLst>
              </p:cNvPr>
              <p:cNvSpPr>
                <a:spLocks/>
              </p:cNvSpPr>
              <p:nvPr/>
            </p:nvSpPr>
            <p:spPr bwMode="auto">
              <a:xfrm>
                <a:off x="14030075" y="3216896"/>
                <a:ext cx="119910" cy="31912"/>
              </a:xfrm>
              <a:custGeom>
                <a:avLst/>
                <a:gdLst>
                  <a:gd name="T0" fmla="*/ 0 w 124"/>
                  <a:gd name="T1" fmla="*/ 3 h 33"/>
                  <a:gd name="T2" fmla="*/ 0 w 124"/>
                  <a:gd name="T3" fmla="*/ 31 h 33"/>
                  <a:gd name="T4" fmla="*/ 124 w 124"/>
                  <a:gd name="T5" fmla="*/ 33 h 33"/>
                  <a:gd name="T6" fmla="*/ 124 w 124"/>
                  <a:gd name="T7" fmla="*/ 0 h 33"/>
                  <a:gd name="T8" fmla="*/ 0 w 124"/>
                  <a:gd name="T9" fmla="*/ 3 h 33"/>
                </a:gdLst>
                <a:ahLst/>
                <a:cxnLst>
                  <a:cxn ang="0">
                    <a:pos x="T0" y="T1"/>
                  </a:cxn>
                  <a:cxn ang="0">
                    <a:pos x="T2" y="T3"/>
                  </a:cxn>
                  <a:cxn ang="0">
                    <a:pos x="T4" y="T5"/>
                  </a:cxn>
                  <a:cxn ang="0">
                    <a:pos x="T6" y="T7"/>
                  </a:cxn>
                  <a:cxn ang="0">
                    <a:pos x="T8" y="T9"/>
                  </a:cxn>
                </a:cxnLst>
                <a:rect l="0" t="0" r="r" b="b"/>
                <a:pathLst>
                  <a:path w="124" h="33">
                    <a:moveTo>
                      <a:pt x="0" y="3"/>
                    </a:moveTo>
                    <a:lnTo>
                      <a:pt x="0" y="31"/>
                    </a:lnTo>
                    <a:lnTo>
                      <a:pt x="124" y="33"/>
                    </a:lnTo>
                    <a:lnTo>
                      <a:pt x="124" y="0"/>
                    </a:lnTo>
                    <a:lnTo>
                      <a:pt x="0"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4" name="Freeform 20">
                <a:extLst>
                  <a:ext uri="{FF2B5EF4-FFF2-40B4-BE49-F238E27FC236}">
                    <a16:creationId xmlns:a16="http://schemas.microsoft.com/office/drawing/2014/main" id="{95D15811-7060-4D2F-A3C9-AE192C67057B}"/>
                  </a:ext>
                </a:extLst>
              </p:cNvPr>
              <p:cNvSpPr>
                <a:spLocks/>
              </p:cNvSpPr>
              <p:nvPr/>
            </p:nvSpPr>
            <p:spPr bwMode="auto">
              <a:xfrm>
                <a:off x="13287405" y="3216896"/>
                <a:ext cx="119910" cy="30945"/>
              </a:xfrm>
              <a:custGeom>
                <a:avLst/>
                <a:gdLst>
                  <a:gd name="T0" fmla="*/ 0 w 124"/>
                  <a:gd name="T1" fmla="*/ 0 h 32"/>
                  <a:gd name="T2" fmla="*/ 0 w 124"/>
                  <a:gd name="T3" fmla="*/ 32 h 32"/>
                  <a:gd name="T4" fmla="*/ 124 w 124"/>
                  <a:gd name="T5" fmla="*/ 31 h 32"/>
                  <a:gd name="T6" fmla="*/ 124 w 124"/>
                  <a:gd name="T7" fmla="*/ 2 h 32"/>
                  <a:gd name="T8" fmla="*/ 0 w 124"/>
                  <a:gd name="T9" fmla="*/ 0 h 32"/>
                </a:gdLst>
                <a:ahLst/>
                <a:cxnLst>
                  <a:cxn ang="0">
                    <a:pos x="T0" y="T1"/>
                  </a:cxn>
                  <a:cxn ang="0">
                    <a:pos x="T2" y="T3"/>
                  </a:cxn>
                  <a:cxn ang="0">
                    <a:pos x="T4" y="T5"/>
                  </a:cxn>
                  <a:cxn ang="0">
                    <a:pos x="T6" y="T7"/>
                  </a:cxn>
                  <a:cxn ang="0">
                    <a:pos x="T8" y="T9"/>
                  </a:cxn>
                </a:cxnLst>
                <a:rect l="0" t="0" r="r" b="b"/>
                <a:pathLst>
                  <a:path w="124" h="32">
                    <a:moveTo>
                      <a:pt x="0" y="0"/>
                    </a:moveTo>
                    <a:lnTo>
                      <a:pt x="0" y="32"/>
                    </a:lnTo>
                    <a:lnTo>
                      <a:pt x="124" y="31"/>
                    </a:lnTo>
                    <a:lnTo>
                      <a:pt x="124" y="2"/>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5" name="Freeform 21">
                <a:extLst>
                  <a:ext uri="{FF2B5EF4-FFF2-40B4-BE49-F238E27FC236}">
                    <a16:creationId xmlns:a16="http://schemas.microsoft.com/office/drawing/2014/main" id="{DF90A563-B5A2-49C5-BBBB-15E1A1E6A32C}"/>
                  </a:ext>
                </a:extLst>
              </p:cNvPr>
              <p:cNvSpPr>
                <a:spLocks/>
              </p:cNvSpPr>
              <p:nvPr/>
            </p:nvSpPr>
            <p:spPr bwMode="auto">
              <a:xfrm>
                <a:off x="13702256" y="2799144"/>
                <a:ext cx="31912" cy="121844"/>
              </a:xfrm>
              <a:custGeom>
                <a:avLst/>
                <a:gdLst>
                  <a:gd name="T0" fmla="*/ 0 w 33"/>
                  <a:gd name="T1" fmla="*/ 0 h 126"/>
                  <a:gd name="T2" fmla="*/ 3 w 33"/>
                  <a:gd name="T3" fmla="*/ 126 h 126"/>
                  <a:gd name="T4" fmla="*/ 30 w 33"/>
                  <a:gd name="T5" fmla="*/ 126 h 126"/>
                  <a:gd name="T6" fmla="*/ 33 w 33"/>
                  <a:gd name="T7" fmla="*/ 0 h 126"/>
                  <a:gd name="T8" fmla="*/ 0 w 33"/>
                  <a:gd name="T9" fmla="*/ 0 h 126"/>
                </a:gdLst>
                <a:ahLst/>
                <a:cxnLst>
                  <a:cxn ang="0">
                    <a:pos x="T0" y="T1"/>
                  </a:cxn>
                  <a:cxn ang="0">
                    <a:pos x="T2" y="T3"/>
                  </a:cxn>
                  <a:cxn ang="0">
                    <a:pos x="T4" y="T5"/>
                  </a:cxn>
                  <a:cxn ang="0">
                    <a:pos x="T6" y="T7"/>
                  </a:cxn>
                  <a:cxn ang="0">
                    <a:pos x="T8" y="T9"/>
                  </a:cxn>
                </a:cxnLst>
                <a:rect l="0" t="0" r="r" b="b"/>
                <a:pathLst>
                  <a:path w="33" h="126">
                    <a:moveTo>
                      <a:pt x="0" y="0"/>
                    </a:moveTo>
                    <a:lnTo>
                      <a:pt x="3" y="126"/>
                    </a:lnTo>
                    <a:lnTo>
                      <a:pt x="30" y="126"/>
                    </a:lnTo>
                    <a:lnTo>
                      <a:pt x="33"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6" name="Freeform 22">
                <a:extLst>
                  <a:ext uri="{FF2B5EF4-FFF2-40B4-BE49-F238E27FC236}">
                    <a16:creationId xmlns:a16="http://schemas.microsoft.com/office/drawing/2014/main" id="{606A7880-5913-4FA4-98B7-52F741737CCD}"/>
                  </a:ext>
                </a:extLst>
              </p:cNvPr>
              <p:cNvSpPr>
                <a:spLocks/>
              </p:cNvSpPr>
              <p:nvPr/>
            </p:nvSpPr>
            <p:spPr bwMode="auto">
              <a:xfrm>
                <a:off x="13401513" y="2915186"/>
                <a:ext cx="107339" cy="107339"/>
              </a:xfrm>
              <a:custGeom>
                <a:avLst/>
                <a:gdLst>
                  <a:gd name="T0" fmla="*/ 23 w 111"/>
                  <a:gd name="T1" fmla="*/ 0 h 111"/>
                  <a:gd name="T2" fmla="*/ 0 w 111"/>
                  <a:gd name="T3" fmla="*/ 22 h 111"/>
                  <a:gd name="T4" fmla="*/ 90 w 111"/>
                  <a:gd name="T5" fmla="*/ 111 h 111"/>
                  <a:gd name="T6" fmla="*/ 111 w 111"/>
                  <a:gd name="T7" fmla="*/ 91 h 111"/>
                  <a:gd name="T8" fmla="*/ 23 w 111"/>
                  <a:gd name="T9" fmla="*/ 0 h 111"/>
                </a:gdLst>
                <a:ahLst/>
                <a:cxnLst>
                  <a:cxn ang="0">
                    <a:pos x="T0" y="T1"/>
                  </a:cxn>
                  <a:cxn ang="0">
                    <a:pos x="T2" y="T3"/>
                  </a:cxn>
                  <a:cxn ang="0">
                    <a:pos x="T4" y="T5"/>
                  </a:cxn>
                  <a:cxn ang="0">
                    <a:pos x="T6" y="T7"/>
                  </a:cxn>
                  <a:cxn ang="0">
                    <a:pos x="T8" y="T9"/>
                  </a:cxn>
                </a:cxnLst>
                <a:rect l="0" t="0" r="r" b="b"/>
                <a:pathLst>
                  <a:path w="111" h="111">
                    <a:moveTo>
                      <a:pt x="23" y="0"/>
                    </a:moveTo>
                    <a:lnTo>
                      <a:pt x="0" y="22"/>
                    </a:lnTo>
                    <a:lnTo>
                      <a:pt x="90" y="111"/>
                    </a:lnTo>
                    <a:lnTo>
                      <a:pt x="111" y="91"/>
                    </a:lnTo>
                    <a:lnTo>
                      <a:pt x="2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38" name="Inhaltsplatzhalter 2">
              <a:extLst>
                <a:ext uri="{FF2B5EF4-FFF2-40B4-BE49-F238E27FC236}">
                  <a16:creationId xmlns:a16="http://schemas.microsoft.com/office/drawing/2014/main" id="{D471C7F3-C1A6-4A93-A30D-3D133BA33975}"/>
                </a:ext>
              </a:extLst>
            </p:cNvPr>
            <p:cNvSpPr txBox="1">
              <a:spLocks/>
            </p:cNvSpPr>
            <p:nvPr/>
          </p:nvSpPr>
          <p:spPr>
            <a:xfrm>
              <a:off x="-2101229" y="4455364"/>
              <a:ext cx="970441" cy="430887"/>
            </a:xfrm>
            <a:prstGeom prst="rect">
              <a:avLst/>
            </a:prstGeom>
          </p:spPr>
          <p:txBody>
            <a:bodyPr wrap="square" lIns="0" tIns="0" rIns="0" bIns="0">
              <a:spAutoFit/>
            </a:bodyPr>
            <a:lstStyle>
              <a:defPPr>
                <a:defRPr lang="en-US"/>
              </a:defPPr>
              <a:lvl1pPr marR="0" lvl="0" indent="0" algn="ctr" defTabSz="995363" fontAlgn="base">
                <a:lnSpc>
                  <a:spcPct val="100000"/>
                </a:lnSpc>
                <a:spcBef>
                  <a:spcPct val="20000"/>
                </a:spcBef>
                <a:spcAft>
                  <a:spcPct val="0"/>
                </a:spcAft>
                <a:buClr>
                  <a:srgbClr val="FF6600"/>
                </a:buClr>
                <a:buSzTx/>
                <a:buFontTx/>
                <a:buNone/>
                <a:tabLst/>
                <a:defRPr kumimoji="0" sz="1400" b="1" i="0" u="none" strike="noStrike" kern="0" cap="none" spc="0" normalizeH="0" baseline="0">
                  <a:ln>
                    <a:noFill/>
                  </a:ln>
                  <a:solidFill>
                    <a:srgbClr val="000000"/>
                  </a:solidFill>
                  <a:effectLst/>
                  <a:uLnTx/>
                  <a:uFillTx/>
                  <a:latin typeface="Arial"/>
                </a:defRPr>
              </a:lvl1pPr>
              <a:lvl2pPr marL="809625" indent="-311150" defTabSz="995363" fontAlgn="base">
                <a:spcBef>
                  <a:spcPct val="20000"/>
                </a:spcBef>
                <a:spcAft>
                  <a:spcPct val="0"/>
                </a:spcAft>
                <a:buClr>
                  <a:srgbClr val="FF6600"/>
                </a:buClr>
                <a:buChar char="•"/>
                <a:defRPr sz="2000">
                  <a:solidFill>
                    <a:srgbClr val="787878"/>
                  </a:solidFill>
                </a:defRPr>
              </a:lvl2pPr>
              <a:lvl3pPr marL="1244600" indent="-249238" defTabSz="995363" fontAlgn="base">
                <a:spcBef>
                  <a:spcPct val="20000"/>
                </a:spcBef>
                <a:spcAft>
                  <a:spcPct val="0"/>
                </a:spcAft>
                <a:buClr>
                  <a:srgbClr val="FF6600"/>
                </a:buClr>
                <a:buChar char="•"/>
                <a:defRPr sz="2000">
                  <a:solidFill>
                    <a:srgbClr val="787878"/>
                  </a:solidFill>
                </a:defRPr>
              </a:lvl3pPr>
              <a:lvl4pPr marL="1741488" indent="-247650" defTabSz="995363" fontAlgn="base">
                <a:spcBef>
                  <a:spcPct val="20000"/>
                </a:spcBef>
                <a:spcAft>
                  <a:spcPct val="0"/>
                </a:spcAft>
                <a:buClr>
                  <a:srgbClr val="FF6600"/>
                </a:buClr>
                <a:buChar char="•"/>
                <a:defRPr sz="2000">
                  <a:solidFill>
                    <a:srgbClr val="787878"/>
                  </a:solidFill>
                </a:defRPr>
              </a:lvl4pPr>
              <a:lvl5pPr marL="2239963" indent="-249238" defTabSz="995363" fontAlgn="base">
                <a:spcBef>
                  <a:spcPct val="20000"/>
                </a:spcBef>
                <a:spcAft>
                  <a:spcPct val="0"/>
                </a:spcAft>
                <a:buClr>
                  <a:srgbClr val="FF6600"/>
                </a:buClr>
                <a:buChar char="•"/>
                <a:defRPr sz="2000" b="1"/>
              </a:lvl5pPr>
              <a:lvl6pPr marL="2697163" indent="-249238" defTabSz="995363" fontAlgn="base">
                <a:spcBef>
                  <a:spcPct val="20000"/>
                </a:spcBef>
                <a:spcAft>
                  <a:spcPct val="0"/>
                </a:spcAft>
                <a:buClr>
                  <a:srgbClr val="FF6600"/>
                </a:buClr>
                <a:buChar char="•"/>
                <a:defRPr sz="2000" b="1"/>
              </a:lvl6pPr>
              <a:lvl7pPr marL="3154363" indent="-249238" defTabSz="995363" fontAlgn="base">
                <a:spcBef>
                  <a:spcPct val="20000"/>
                </a:spcBef>
                <a:spcAft>
                  <a:spcPct val="0"/>
                </a:spcAft>
                <a:buClr>
                  <a:srgbClr val="FF6600"/>
                </a:buClr>
                <a:buChar char="•"/>
                <a:defRPr sz="2000" b="1"/>
              </a:lvl7pPr>
              <a:lvl8pPr marL="3611563" indent="-249238" defTabSz="995363" fontAlgn="base">
                <a:spcBef>
                  <a:spcPct val="20000"/>
                </a:spcBef>
                <a:spcAft>
                  <a:spcPct val="0"/>
                </a:spcAft>
                <a:buClr>
                  <a:srgbClr val="FF6600"/>
                </a:buClr>
                <a:buChar char="•"/>
                <a:defRPr sz="2000" b="1"/>
              </a:lvl8pPr>
              <a:lvl9pPr marL="4068763" indent="-249238" defTabSz="995363" fontAlgn="base">
                <a:spcBef>
                  <a:spcPct val="20000"/>
                </a:spcBef>
                <a:spcAft>
                  <a:spcPct val="0"/>
                </a:spcAft>
                <a:buClr>
                  <a:srgbClr val="FF6600"/>
                </a:buClr>
                <a:buChar char="•"/>
                <a:defRPr sz="2000" b="1"/>
              </a:lvl9pPr>
            </a:lstStyle>
            <a:p>
              <a:pPr marL="0" marR="0" lvl="0" indent="0" algn="ctr" defTabSz="995363" rtl="0" eaLnBrk="1" fontAlgn="base" latinLnBrk="0" hangingPunct="1">
                <a:lnSpc>
                  <a:spcPct val="100000"/>
                </a:lnSpc>
                <a:spcBef>
                  <a:spcPct val="20000"/>
                </a:spcBef>
                <a:spcAft>
                  <a:spcPct val="0"/>
                </a:spcAft>
                <a:buClr>
                  <a:srgbClr val="FF6600"/>
                </a:buClr>
                <a:buSzTx/>
                <a:buFontTx/>
                <a:buNone/>
                <a:tabLst/>
                <a:defRPr/>
              </a:pPr>
              <a:r>
                <a:rPr kumimoji="0" lang="en-US" sz="1400" b="1" i="0" u="none" strike="noStrike" kern="0" cap="none" spc="0" normalizeH="0" baseline="0" noProof="0" dirty="0">
                  <a:ln>
                    <a:noFill/>
                  </a:ln>
                  <a:solidFill>
                    <a:srgbClr val="000000"/>
                  </a:solidFill>
                  <a:effectLst/>
                  <a:uLnTx/>
                  <a:uFillTx/>
                  <a:latin typeface="Arial"/>
                  <a:ea typeface="+mn-ea"/>
                  <a:cs typeface="+mn-cs"/>
                </a:rPr>
                <a:t>Setpoint de </a:t>
              </a:r>
              <a:r>
                <a:rPr kumimoji="0" lang="en-US" sz="1400" b="1" i="0" u="none" strike="noStrike" kern="0" cap="none" spc="0" normalizeH="0" baseline="0" noProof="0" dirty="0" err="1">
                  <a:ln>
                    <a:noFill/>
                  </a:ln>
                  <a:solidFill>
                    <a:srgbClr val="000000"/>
                  </a:solidFill>
                  <a:effectLst/>
                  <a:uLnTx/>
                  <a:uFillTx/>
                  <a:latin typeface="Arial"/>
                  <a:ea typeface="+mn-ea"/>
                  <a:cs typeface="+mn-cs"/>
                </a:rPr>
                <a:t>vazão</a:t>
              </a:r>
              <a:endParaRPr kumimoji="0" lang="en-US" sz="1400" b="1"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57" name="Group 56">
            <a:extLst>
              <a:ext uri="{FF2B5EF4-FFF2-40B4-BE49-F238E27FC236}">
                <a16:creationId xmlns:a16="http://schemas.microsoft.com/office/drawing/2014/main" id="{DF099DBD-65BB-4915-BBCF-85FE11B8D2F4}"/>
              </a:ext>
            </a:extLst>
          </p:cNvPr>
          <p:cNvGrpSpPr/>
          <p:nvPr/>
        </p:nvGrpSpPr>
        <p:grpSpPr>
          <a:xfrm rot="17845449">
            <a:off x="10413883" y="2091210"/>
            <a:ext cx="578628" cy="578628"/>
            <a:chOff x="-924560" y="2641991"/>
            <a:chExt cx="698500" cy="698500"/>
          </a:xfrm>
        </p:grpSpPr>
        <p:cxnSp>
          <p:nvCxnSpPr>
            <p:cNvPr id="58" name="Gerade Verbindung mit Pfeil 26">
              <a:extLst>
                <a:ext uri="{FF2B5EF4-FFF2-40B4-BE49-F238E27FC236}">
                  <a16:creationId xmlns:a16="http://schemas.microsoft.com/office/drawing/2014/main" id="{CEE6DD1B-5BE8-455D-995E-328C676A8FCE}"/>
                </a:ext>
              </a:extLst>
            </p:cNvPr>
            <p:cNvCxnSpPr>
              <a:endCxn id="59" idx="0"/>
            </p:cNvCxnSpPr>
            <p:nvPr/>
          </p:nvCxnSpPr>
          <p:spPr bwMode="auto">
            <a:xfrm flipV="1">
              <a:off x="-575310" y="2641991"/>
              <a:ext cx="0" cy="378285"/>
            </a:xfrm>
            <a:prstGeom prst="straightConnector1">
              <a:avLst/>
            </a:prstGeom>
            <a:noFill/>
            <a:ln w="25400" cmpd="sng">
              <a:solidFill>
                <a:schemeClr val="bg1"/>
              </a:solidFill>
              <a:prstDash val="solid"/>
              <a:round/>
              <a:headEnd/>
              <a:tailEnd type="stealth"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 name="Oval 58">
              <a:extLst>
                <a:ext uri="{FF2B5EF4-FFF2-40B4-BE49-F238E27FC236}">
                  <a16:creationId xmlns:a16="http://schemas.microsoft.com/office/drawing/2014/main" id="{E769485F-4133-4EB0-9CA1-774D45F882CC}"/>
                </a:ext>
              </a:extLst>
            </p:cNvPr>
            <p:cNvSpPr/>
            <p:nvPr/>
          </p:nvSpPr>
          <p:spPr>
            <a:xfrm>
              <a:off x="-924560" y="2641991"/>
              <a:ext cx="698500" cy="698500"/>
            </a:xfrm>
            <a:prstGeom prst="ellips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grpSp>
      <p:grpSp>
        <p:nvGrpSpPr>
          <p:cNvPr id="63" name="Graphic 61">
            <a:extLst>
              <a:ext uri="{FF2B5EF4-FFF2-40B4-BE49-F238E27FC236}">
                <a16:creationId xmlns:a16="http://schemas.microsoft.com/office/drawing/2014/main" id="{524D0F93-9C47-48A9-9ED2-FF138AF03BC4}"/>
              </a:ext>
            </a:extLst>
          </p:cNvPr>
          <p:cNvGrpSpPr/>
          <p:nvPr/>
        </p:nvGrpSpPr>
        <p:grpSpPr>
          <a:xfrm>
            <a:off x="5820150" y="1888086"/>
            <a:ext cx="561897" cy="564351"/>
            <a:chOff x="5816277" y="1802294"/>
            <a:chExt cx="561897" cy="564351"/>
          </a:xfrm>
          <a:solidFill>
            <a:schemeClr val="tx2"/>
          </a:solidFill>
        </p:grpSpPr>
        <p:sp>
          <p:nvSpPr>
            <p:cNvPr id="64" name="Graphic 61">
              <a:extLst>
                <a:ext uri="{FF2B5EF4-FFF2-40B4-BE49-F238E27FC236}">
                  <a16:creationId xmlns:a16="http://schemas.microsoft.com/office/drawing/2014/main" id="{4ED08DAD-0930-4FF8-9CE0-3C99475C5444}"/>
                </a:ext>
              </a:extLst>
            </p:cNvPr>
            <p:cNvSpPr/>
            <p:nvPr/>
          </p:nvSpPr>
          <p:spPr>
            <a:xfrm>
              <a:off x="5816277" y="1802294"/>
              <a:ext cx="561897" cy="564351"/>
            </a:xfrm>
            <a:custGeom>
              <a:avLst/>
              <a:gdLst>
                <a:gd name="connsiteX0" fmla="*/ 483379 w 561897"/>
                <a:gd name="connsiteY0" fmla="*/ 318981 h 564351"/>
                <a:gd name="connsiteX1" fmla="*/ 561897 w 561897"/>
                <a:gd name="connsiteY1" fmla="*/ 318981 h 564351"/>
                <a:gd name="connsiteX2" fmla="*/ 561897 w 561897"/>
                <a:gd name="connsiteY2" fmla="*/ 245370 h 564351"/>
                <a:gd name="connsiteX3" fmla="*/ 483379 w 561897"/>
                <a:gd name="connsiteY3" fmla="*/ 245370 h 564351"/>
                <a:gd name="connsiteX4" fmla="*/ 458842 w 561897"/>
                <a:gd name="connsiteY4" fmla="*/ 174213 h 564351"/>
                <a:gd name="connsiteX5" fmla="*/ 515277 w 561897"/>
                <a:gd name="connsiteY5" fmla="*/ 117778 h 564351"/>
                <a:gd name="connsiteX6" fmla="*/ 444120 w 561897"/>
                <a:gd name="connsiteY6" fmla="*/ 49074 h 564351"/>
                <a:gd name="connsiteX7" fmla="*/ 387684 w 561897"/>
                <a:gd name="connsiteY7" fmla="*/ 105509 h 564351"/>
                <a:gd name="connsiteX8" fmla="*/ 316527 w 561897"/>
                <a:gd name="connsiteY8" fmla="*/ 80972 h 564351"/>
                <a:gd name="connsiteX9" fmla="*/ 316527 w 561897"/>
                <a:gd name="connsiteY9" fmla="*/ 0 h 564351"/>
                <a:gd name="connsiteX10" fmla="*/ 242916 w 561897"/>
                <a:gd name="connsiteY10" fmla="*/ 0 h 564351"/>
                <a:gd name="connsiteX11" fmla="*/ 242916 w 561897"/>
                <a:gd name="connsiteY11" fmla="*/ 78518 h 564351"/>
                <a:gd name="connsiteX12" fmla="*/ 171759 w 561897"/>
                <a:gd name="connsiteY12" fmla="*/ 103055 h 564351"/>
                <a:gd name="connsiteX13" fmla="*/ 115324 w 561897"/>
                <a:gd name="connsiteY13" fmla="*/ 49074 h 564351"/>
                <a:gd name="connsiteX14" fmla="*/ 46620 w 561897"/>
                <a:gd name="connsiteY14" fmla="*/ 117778 h 564351"/>
                <a:gd name="connsiteX15" fmla="*/ 103055 w 561897"/>
                <a:gd name="connsiteY15" fmla="*/ 174213 h 564351"/>
                <a:gd name="connsiteX16" fmla="*/ 78518 w 561897"/>
                <a:gd name="connsiteY16" fmla="*/ 245370 h 564351"/>
                <a:gd name="connsiteX17" fmla="*/ 0 w 561897"/>
                <a:gd name="connsiteY17" fmla="*/ 245370 h 564351"/>
                <a:gd name="connsiteX18" fmla="*/ 0 w 561897"/>
                <a:gd name="connsiteY18" fmla="*/ 318981 h 564351"/>
                <a:gd name="connsiteX19" fmla="*/ 78518 w 561897"/>
                <a:gd name="connsiteY19" fmla="*/ 318981 h 564351"/>
                <a:gd name="connsiteX20" fmla="*/ 103055 w 561897"/>
                <a:gd name="connsiteY20" fmla="*/ 390138 h 564351"/>
                <a:gd name="connsiteX21" fmla="*/ 46620 w 561897"/>
                <a:gd name="connsiteY21" fmla="*/ 446573 h 564351"/>
                <a:gd name="connsiteX22" fmla="*/ 115324 w 561897"/>
                <a:gd name="connsiteY22" fmla="*/ 515277 h 564351"/>
                <a:gd name="connsiteX23" fmla="*/ 171759 w 561897"/>
                <a:gd name="connsiteY23" fmla="*/ 458842 h 564351"/>
                <a:gd name="connsiteX24" fmla="*/ 242916 w 561897"/>
                <a:gd name="connsiteY24" fmla="*/ 483379 h 564351"/>
                <a:gd name="connsiteX25" fmla="*/ 242916 w 561897"/>
                <a:gd name="connsiteY25" fmla="*/ 564351 h 564351"/>
                <a:gd name="connsiteX26" fmla="*/ 316527 w 561897"/>
                <a:gd name="connsiteY26" fmla="*/ 564351 h 564351"/>
                <a:gd name="connsiteX27" fmla="*/ 316527 w 561897"/>
                <a:gd name="connsiteY27" fmla="*/ 485833 h 564351"/>
                <a:gd name="connsiteX28" fmla="*/ 387684 w 561897"/>
                <a:gd name="connsiteY28" fmla="*/ 461296 h 564351"/>
                <a:gd name="connsiteX29" fmla="*/ 444120 w 561897"/>
                <a:gd name="connsiteY29" fmla="*/ 517731 h 564351"/>
                <a:gd name="connsiteX30" fmla="*/ 512823 w 561897"/>
                <a:gd name="connsiteY30" fmla="*/ 449027 h 564351"/>
                <a:gd name="connsiteX31" fmla="*/ 456388 w 561897"/>
                <a:gd name="connsiteY31" fmla="*/ 392592 h 564351"/>
                <a:gd name="connsiteX32" fmla="*/ 483379 w 561897"/>
                <a:gd name="connsiteY32" fmla="*/ 318981 h 564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61897" h="564351">
                  <a:moveTo>
                    <a:pt x="483379" y="318981"/>
                  </a:moveTo>
                  <a:lnTo>
                    <a:pt x="561897" y="318981"/>
                  </a:lnTo>
                  <a:lnTo>
                    <a:pt x="561897" y="245370"/>
                  </a:lnTo>
                  <a:lnTo>
                    <a:pt x="483379" y="245370"/>
                  </a:lnTo>
                  <a:cubicBezTo>
                    <a:pt x="478471" y="223287"/>
                    <a:pt x="468657" y="191389"/>
                    <a:pt x="458842" y="174213"/>
                  </a:cubicBezTo>
                  <a:lnTo>
                    <a:pt x="515277" y="117778"/>
                  </a:lnTo>
                  <a:lnTo>
                    <a:pt x="444120" y="49074"/>
                  </a:lnTo>
                  <a:lnTo>
                    <a:pt x="387684" y="105509"/>
                  </a:lnTo>
                  <a:cubicBezTo>
                    <a:pt x="370509" y="93241"/>
                    <a:pt x="336157" y="85880"/>
                    <a:pt x="316527" y="80972"/>
                  </a:cubicBezTo>
                  <a:lnTo>
                    <a:pt x="316527" y="0"/>
                  </a:lnTo>
                  <a:lnTo>
                    <a:pt x="242916" y="0"/>
                  </a:lnTo>
                  <a:lnTo>
                    <a:pt x="242916" y="78518"/>
                  </a:lnTo>
                  <a:cubicBezTo>
                    <a:pt x="220833" y="83426"/>
                    <a:pt x="188935" y="93241"/>
                    <a:pt x="171759" y="103055"/>
                  </a:cubicBezTo>
                  <a:lnTo>
                    <a:pt x="115324" y="49074"/>
                  </a:lnTo>
                  <a:lnTo>
                    <a:pt x="46620" y="117778"/>
                  </a:lnTo>
                  <a:lnTo>
                    <a:pt x="103055" y="174213"/>
                  </a:lnTo>
                  <a:cubicBezTo>
                    <a:pt x="90787" y="191389"/>
                    <a:pt x="83426" y="225740"/>
                    <a:pt x="78518" y="245370"/>
                  </a:cubicBezTo>
                  <a:lnTo>
                    <a:pt x="0" y="245370"/>
                  </a:lnTo>
                  <a:lnTo>
                    <a:pt x="0" y="318981"/>
                  </a:lnTo>
                  <a:lnTo>
                    <a:pt x="78518" y="318981"/>
                  </a:lnTo>
                  <a:cubicBezTo>
                    <a:pt x="83426" y="341064"/>
                    <a:pt x="93241" y="372962"/>
                    <a:pt x="103055" y="390138"/>
                  </a:cubicBezTo>
                  <a:lnTo>
                    <a:pt x="46620" y="446573"/>
                  </a:lnTo>
                  <a:lnTo>
                    <a:pt x="115324" y="515277"/>
                  </a:lnTo>
                  <a:lnTo>
                    <a:pt x="171759" y="458842"/>
                  </a:lnTo>
                  <a:cubicBezTo>
                    <a:pt x="188935" y="471110"/>
                    <a:pt x="223287" y="478472"/>
                    <a:pt x="242916" y="483379"/>
                  </a:cubicBezTo>
                  <a:lnTo>
                    <a:pt x="242916" y="564351"/>
                  </a:lnTo>
                  <a:lnTo>
                    <a:pt x="316527" y="564351"/>
                  </a:lnTo>
                  <a:lnTo>
                    <a:pt x="316527" y="485833"/>
                  </a:lnTo>
                  <a:cubicBezTo>
                    <a:pt x="338610" y="480925"/>
                    <a:pt x="370509" y="471110"/>
                    <a:pt x="387684" y="461296"/>
                  </a:cubicBezTo>
                  <a:lnTo>
                    <a:pt x="444120" y="517731"/>
                  </a:lnTo>
                  <a:lnTo>
                    <a:pt x="512823" y="449027"/>
                  </a:lnTo>
                  <a:lnTo>
                    <a:pt x="456388" y="392592"/>
                  </a:lnTo>
                  <a:cubicBezTo>
                    <a:pt x="468657" y="372962"/>
                    <a:pt x="478471" y="341064"/>
                    <a:pt x="483379" y="318981"/>
                  </a:cubicBezTo>
                  <a:close/>
                </a:path>
              </a:pathLst>
            </a:custGeom>
            <a:grp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5" name="Graphic 61">
              <a:extLst>
                <a:ext uri="{FF2B5EF4-FFF2-40B4-BE49-F238E27FC236}">
                  <a16:creationId xmlns:a16="http://schemas.microsoft.com/office/drawing/2014/main" id="{9BC4C7D2-3F07-49E3-B864-8B915FC0DBBC}"/>
                </a:ext>
              </a:extLst>
            </p:cNvPr>
            <p:cNvSpPr/>
            <p:nvPr/>
          </p:nvSpPr>
          <p:spPr>
            <a:xfrm>
              <a:off x="5985583" y="1974053"/>
              <a:ext cx="220832" cy="220833"/>
            </a:xfrm>
            <a:custGeom>
              <a:avLst/>
              <a:gdLst>
                <a:gd name="connsiteX0" fmla="*/ 220833 w 220832"/>
                <a:gd name="connsiteY0" fmla="*/ 110417 h 220833"/>
                <a:gd name="connsiteX1" fmla="*/ 110416 w 220832"/>
                <a:gd name="connsiteY1" fmla="*/ 220833 h 220833"/>
                <a:gd name="connsiteX2" fmla="*/ 0 w 220832"/>
                <a:gd name="connsiteY2" fmla="*/ 110417 h 220833"/>
                <a:gd name="connsiteX3" fmla="*/ 110416 w 220832"/>
                <a:gd name="connsiteY3" fmla="*/ 0 h 220833"/>
                <a:gd name="connsiteX4" fmla="*/ 220833 w 220832"/>
                <a:gd name="connsiteY4" fmla="*/ 110417 h 220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832" h="220833">
                  <a:moveTo>
                    <a:pt x="220833" y="110417"/>
                  </a:moveTo>
                  <a:cubicBezTo>
                    <a:pt x="220833" y="171398"/>
                    <a:pt x="171398" y="220833"/>
                    <a:pt x="110416" y="220833"/>
                  </a:cubicBezTo>
                  <a:cubicBezTo>
                    <a:pt x="49435" y="220833"/>
                    <a:pt x="0" y="171398"/>
                    <a:pt x="0" y="110417"/>
                  </a:cubicBezTo>
                  <a:cubicBezTo>
                    <a:pt x="0" y="49435"/>
                    <a:pt x="49435" y="0"/>
                    <a:pt x="110416" y="0"/>
                  </a:cubicBezTo>
                  <a:cubicBezTo>
                    <a:pt x="171398" y="0"/>
                    <a:pt x="220833" y="49435"/>
                    <a:pt x="220833" y="110417"/>
                  </a:cubicBezTo>
                  <a:close/>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grpSp>
        <p:nvGrpSpPr>
          <p:cNvPr id="90" name="Group 89">
            <a:extLst>
              <a:ext uri="{FF2B5EF4-FFF2-40B4-BE49-F238E27FC236}">
                <a16:creationId xmlns:a16="http://schemas.microsoft.com/office/drawing/2014/main" id="{3C300426-DD0C-44E6-AA7E-9681A8E7A4F1}"/>
              </a:ext>
            </a:extLst>
          </p:cNvPr>
          <p:cNvGrpSpPr/>
          <p:nvPr/>
        </p:nvGrpSpPr>
        <p:grpSpPr>
          <a:xfrm>
            <a:off x="5628762" y="1728595"/>
            <a:ext cx="932404" cy="917683"/>
            <a:chOff x="5624889" y="1642803"/>
            <a:chExt cx="932404" cy="917683"/>
          </a:xfrm>
        </p:grpSpPr>
        <p:grpSp>
          <p:nvGrpSpPr>
            <p:cNvPr id="66" name="Graphic 61">
              <a:extLst>
                <a:ext uri="{FF2B5EF4-FFF2-40B4-BE49-F238E27FC236}">
                  <a16:creationId xmlns:a16="http://schemas.microsoft.com/office/drawing/2014/main" id="{2DA00F1C-1BEE-45B7-8946-C1C63EE28896}"/>
                </a:ext>
              </a:extLst>
            </p:cNvPr>
            <p:cNvGrpSpPr/>
            <p:nvPr/>
          </p:nvGrpSpPr>
          <p:grpSpPr>
            <a:xfrm>
              <a:off x="5624889" y="1709053"/>
              <a:ext cx="466202" cy="851433"/>
              <a:chOff x="5624889" y="1709053"/>
              <a:chExt cx="466202" cy="851433"/>
            </a:xfrm>
            <a:noFill/>
          </p:grpSpPr>
          <p:sp>
            <p:nvSpPr>
              <p:cNvPr id="67" name="Graphic 61">
                <a:extLst>
                  <a:ext uri="{FF2B5EF4-FFF2-40B4-BE49-F238E27FC236}">
                    <a16:creationId xmlns:a16="http://schemas.microsoft.com/office/drawing/2014/main" id="{2DCF3F86-ABB4-4B8C-8359-9F0208D8F8D2}"/>
                  </a:ext>
                </a:extLst>
              </p:cNvPr>
              <p:cNvSpPr/>
              <p:nvPr/>
            </p:nvSpPr>
            <p:spPr>
              <a:xfrm>
                <a:off x="5624889" y="1723775"/>
                <a:ext cx="466202" cy="836711"/>
              </a:xfrm>
              <a:custGeom>
                <a:avLst/>
                <a:gdLst>
                  <a:gd name="connsiteX0" fmla="*/ 466203 w 466202"/>
                  <a:gd name="connsiteY0" fmla="*/ 836712 h 836711"/>
                  <a:gd name="connsiteX1" fmla="*/ 0 w 466202"/>
                  <a:gd name="connsiteY1" fmla="*/ 370509 h 836711"/>
                  <a:gd name="connsiteX2" fmla="*/ 184027 w 466202"/>
                  <a:gd name="connsiteY2" fmla="*/ 0 h 836711"/>
                </a:gdLst>
                <a:ahLst/>
                <a:cxnLst>
                  <a:cxn ang="0">
                    <a:pos x="connsiteX0" y="connsiteY0"/>
                  </a:cxn>
                  <a:cxn ang="0">
                    <a:pos x="connsiteX1" y="connsiteY1"/>
                  </a:cxn>
                  <a:cxn ang="0">
                    <a:pos x="connsiteX2" y="connsiteY2"/>
                  </a:cxn>
                </a:cxnLst>
                <a:rect l="l" t="t" r="r" b="b"/>
                <a:pathLst>
                  <a:path w="466202" h="836711">
                    <a:moveTo>
                      <a:pt x="466203" y="836712"/>
                    </a:moveTo>
                    <a:cubicBezTo>
                      <a:pt x="208564" y="836712"/>
                      <a:pt x="0" y="628147"/>
                      <a:pt x="0" y="370509"/>
                    </a:cubicBezTo>
                    <a:cubicBezTo>
                      <a:pt x="0" y="218379"/>
                      <a:pt x="71157" y="85880"/>
                      <a:pt x="184027" y="0"/>
                    </a:cubicBezTo>
                  </a:path>
                </a:pathLst>
              </a:custGeom>
              <a:noFill/>
              <a:ln w="19050" cap="rnd">
                <a:solidFill>
                  <a:schemeClr val="accent3"/>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8" name="Graphic 61">
                <a:extLst>
                  <a:ext uri="{FF2B5EF4-FFF2-40B4-BE49-F238E27FC236}">
                    <a16:creationId xmlns:a16="http://schemas.microsoft.com/office/drawing/2014/main" id="{F5FDE521-A5CB-4259-9D36-56A78A9DAD0D}"/>
                  </a:ext>
                </a:extLst>
              </p:cNvPr>
              <p:cNvSpPr/>
              <p:nvPr/>
            </p:nvSpPr>
            <p:spPr>
              <a:xfrm>
                <a:off x="5691139" y="1709053"/>
                <a:ext cx="130046" cy="132499"/>
              </a:xfrm>
              <a:custGeom>
                <a:avLst/>
                <a:gdLst>
                  <a:gd name="connsiteX0" fmla="*/ 0 w 130046"/>
                  <a:gd name="connsiteY0" fmla="*/ 0 h 132499"/>
                  <a:gd name="connsiteX1" fmla="*/ 130046 w 130046"/>
                  <a:gd name="connsiteY1" fmla="*/ 0 h 132499"/>
                  <a:gd name="connsiteX2" fmla="*/ 130046 w 130046"/>
                  <a:gd name="connsiteY2" fmla="*/ 132500 h 132499"/>
                </a:gdLst>
                <a:ahLst/>
                <a:cxnLst>
                  <a:cxn ang="0">
                    <a:pos x="connsiteX0" y="connsiteY0"/>
                  </a:cxn>
                  <a:cxn ang="0">
                    <a:pos x="connsiteX1" y="connsiteY1"/>
                  </a:cxn>
                  <a:cxn ang="0">
                    <a:pos x="connsiteX2" y="connsiteY2"/>
                  </a:cxn>
                </a:cxnLst>
                <a:rect l="l" t="t" r="r" b="b"/>
                <a:pathLst>
                  <a:path w="130046" h="132499">
                    <a:moveTo>
                      <a:pt x="0" y="0"/>
                    </a:moveTo>
                    <a:lnTo>
                      <a:pt x="130046" y="0"/>
                    </a:lnTo>
                    <a:lnTo>
                      <a:pt x="130046" y="132500"/>
                    </a:lnTo>
                  </a:path>
                </a:pathLst>
              </a:custGeom>
              <a:noFill/>
              <a:ln w="19050" cap="rnd">
                <a:solidFill>
                  <a:schemeClr val="accent3"/>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grpSp>
          <p:nvGrpSpPr>
            <p:cNvPr id="69" name="Graphic 61">
              <a:extLst>
                <a:ext uri="{FF2B5EF4-FFF2-40B4-BE49-F238E27FC236}">
                  <a16:creationId xmlns:a16="http://schemas.microsoft.com/office/drawing/2014/main" id="{62818D6B-E415-4468-8169-B24271B465F8}"/>
                </a:ext>
              </a:extLst>
            </p:cNvPr>
            <p:cNvGrpSpPr/>
            <p:nvPr/>
          </p:nvGrpSpPr>
          <p:grpSpPr>
            <a:xfrm>
              <a:off x="6206415" y="1642803"/>
              <a:ext cx="350878" cy="775369"/>
              <a:chOff x="6206415" y="1642803"/>
              <a:chExt cx="350878" cy="775369"/>
            </a:xfrm>
            <a:noFill/>
          </p:grpSpPr>
          <p:sp>
            <p:nvSpPr>
              <p:cNvPr id="70" name="Graphic 61">
                <a:extLst>
                  <a:ext uri="{FF2B5EF4-FFF2-40B4-BE49-F238E27FC236}">
                    <a16:creationId xmlns:a16="http://schemas.microsoft.com/office/drawing/2014/main" id="{5CCEAF6D-9385-4698-90E5-E804649FA512}"/>
                  </a:ext>
                </a:extLst>
              </p:cNvPr>
              <p:cNvSpPr/>
              <p:nvPr/>
            </p:nvSpPr>
            <p:spPr>
              <a:xfrm>
                <a:off x="6206415" y="1642803"/>
                <a:ext cx="348425" cy="775369"/>
              </a:xfrm>
              <a:custGeom>
                <a:avLst/>
                <a:gdLst>
                  <a:gd name="connsiteX0" fmla="*/ 0 w 348425"/>
                  <a:gd name="connsiteY0" fmla="*/ 0 h 775369"/>
                  <a:gd name="connsiteX1" fmla="*/ 348425 w 348425"/>
                  <a:gd name="connsiteY1" fmla="*/ 451481 h 775369"/>
                  <a:gd name="connsiteX2" fmla="*/ 218379 w 348425"/>
                  <a:gd name="connsiteY2" fmla="*/ 775369 h 775369"/>
                </a:gdLst>
                <a:ahLst/>
                <a:cxnLst>
                  <a:cxn ang="0">
                    <a:pos x="connsiteX0" y="connsiteY0"/>
                  </a:cxn>
                  <a:cxn ang="0">
                    <a:pos x="connsiteX1" y="connsiteY1"/>
                  </a:cxn>
                  <a:cxn ang="0">
                    <a:pos x="connsiteX2" y="connsiteY2"/>
                  </a:cxn>
                </a:cxnLst>
                <a:rect l="l" t="t" r="r" b="b"/>
                <a:pathLst>
                  <a:path w="348425" h="775369">
                    <a:moveTo>
                      <a:pt x="0" y="0"/>
                    </a:moveTo>
                    <a:cubicBezTo>
                      <a:pt x="201203" y="51528"/>
                      <a:pt x="348425" y="233102"/>
                      <a:pt x="348425" y="451481"/>
                    </a:cubicBezTo>
                    <a:cubicBezTo>
                      <a:pt x="348425" y="576620"/>
                      <a:pt x="299351" y="691943"/>
                      <a:pt x="218379" y="775369"/>
                    </a:cubicBezTo>
                  </a:path>
                </a:pathLst>
              </a:custGeom>
              <a:noFill/>
              <a:ln w="19050" cap="rnd">
                <a:solidFill>
                  <a:schemeClr val="accent3"/>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1" name="Graphic 61">
                <a:extLst>
                  <a:ext uri="{FF2B5EF4-FFF2-40B4-BE49-F238E27FC236}">
                    <a16:creationId xmlns:a16="http://schemas.microsoft.com/office/drawing/2014/main" id="{420A5546-E130-4386-B057-D18276619DD1}"/>
                  </a:ext>
                </a:extLst>
              </p:cNvPr>
              <p:cNvSpPr/>
              <p:nvPr/>
            </p:nvSpPr>
            <p:spPr>
              <a:xfrm>
                <a:off x="6424795" y="2285672"/>
                <a:ext cx="132499" cy="132499"/>
              </a:xfrm>
              <a:custGeom>
                <a:avLst/>
                <a:gdLst>
                  <a:gd name="connsiteX0" fmla="*/ 132500 w 132499"/>
                  <a:gd name="connsiteY0" fmla="*/ 132500 h 132499"/>
                  <a:gd name="connsiteX1" fmla="*/ 0 w 132499"/>
                  <a:gd name="connsiteY1" fmla="*/ 132500 h 132499"/>
                  <a:gd name="connsiteX2" fmla="*/ 0 w 132499"/>
                  <a:gd name="connsiteY2" fmla="*/ 0 h 132499"/>
                </a:gdLst>
                <a:ahLst/>
                <a:cxnLst>
                  <a:cxn ang="0">
                    <a:pos x="connsiteX0" y="connsiteY0"/>
                  </a:cxn>
                  <a:cxn ang="0">
                    <a:pos x="connsiteX1" y="connsiteY1"/>
                  </a:cxn>
                  <a:cxn ang="0">
                    <a:pos x="connsiteX2" y="connsiteY2"/>
                  </a:cxn>
                </a:cxnLst>
                <a:rect l="l" t="t" r="r" b="b"/>
                <a:pathLst>
                  <a:path w="132499" h="132499">
                    <a:moveTo>
                      <a:pt x="132500" y="132500"/>
                    </a:moveTo>
                    <a:lnTo>
                      <a:pt x="0" y="132500"/>
                    </a:lnTo>
                    <a:lnTo>
                      <a:pt x="0" y="0"/>
                    </a:lnTo>
                  </a:path>
                </a:pathLst>
              </a:custGeom>
              <a:noFill/>
              <a:ln w="19050" cap="rnd">
                <a:solidFill>
                  <a:schemeClr val="accent3"/>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grpSp>
      <p:grpSp>
        <p:nvGrpSpPr>
          <p:cNvPr id="72" name="Graphic 61">
            <a:extLst>
              <a:ext uri="{FF2B5EF4-FFF2-40B4-BE49-F238E27FC236}">
                <a16:creationId xmlns:a16="http://schemas.microsoft.com/office/drawing/2014/main" id="{33D90175-BEEF-4256-A3FB-A31D5F81E930}"/>
              </a:ext>
            </a:extLst>
          </p:cNvPr>
          <p:cNvGrpSpPr/>
          <p:nvPr/>
        </p:nvGrpSpPr>
        <p:grpSpPr>
          <a:xfrm>
            <a:off x="5053238" y="1868456"/>
            <a:ext cx="619690" cy="503008"/>
            <a:chOff x="5049365" y="1782664"/>
            <a:chExt cx="619690" cy="503008"/>
          </a:xfrm>
          <a:noFill/>
        </p:grpSpPr>
        <p:sp>
          <p:nvSpPr>
            <p:cNvPr id="73" name="Graphic 61">
              <a:extLst>
                <a:ext uri="{FF2B5EF4-FFF2-40B4-BE49-F238E27FC236}">
                  <a16:creationId xmlns:a16="http://schemas.microsoft.com/office/drawing/2014/main" id="{1898B056-3396-474B-8051-DDB934761446}"/>
                </a:ext>
              </a:extLst>
            </p:cNvPr>
            <p:cNvSpPr/>
            <p:nvPr/>
          </p:nvSpPr>
          <p:spPr>
            <a:xfrm>
              <a:off x="5193038" y="1782664"/>
              <a:ext cx="68703" cy="68703"/>
            </a:xfrm>
            <a:custGeom>
              <a:avLst/>
              <a:gdLst>
                <a:gd name="connsiteX0" fmla="*/ 68704 w 68703"/>
                <a:gd name="connsiteY0" fmla="*/ 34352 h 68703"/>
                <a:gd name="connsiteX1" fmla="*/ 34352 w 68703"/>
                <a:gd name="connsiteY1" fmla="*/ 68704 h 68703"/>
                <a:gd name="connsiteX2" fmla="*/ 0 w 68703"/>
                <a:gd name="connsiteY2" fmla="*/ 34352 h 68703"/>
                <a:gd name="connsiteX3" fmla="*/ 34352 w 68703"/>
                <a:gd name="connsiteY3" fmla="*/ 0 h 68703"/>
                <a:gd name="connsiteX4" fmla="*/ 68704 w 68703"/>
                <a:gd name="connsiteY4" fmla="*/ 34352 h 68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03" h="68703">
                  <a:moveTo>
                    <a:pt x="68704" y="34352"/>
                  </a:moveTo>
                  <a:cubicBezTo>
                    <a:pt x="68704" y="53324"/>
                    <a:pt x="53324" y="68704"/>
                    <a:pt x="34352" y="68704"/>
                  </a:cubicBezTo>
                  <a:cubicBezTo>
                    <a:pt x="15380" y="68704"/>
                    <a:pt x="0" y="53324"/>
                    <a:pt x="0" y="34352"/>
                  </a:cubicBezTo>
                  <a:cubicBezTo>
                    <a:pt x="0" y="15380"/>
                    <a:pt x="15380" y="0"/>
                    <a:pt x="34352" y="0"/>
                  </a:cubicBezTo>
                  <a:cubicBezTo>
                    <a:pt x="53324" y="0"/>
                    <a:pt x="68704" y="15380"/>
                    <a:pt x="68704" y="34352"/>
                  </a:cubicBezTo>
                  <a:close/>
                </a:path>
              </a:pathLst>
            </a:custGeom>
            <a:solidFill>
              <a:schemeClr val="bg2"/>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4" name="Graphic 61">
              <a:extLst>
                <a:ext uri="{FF2B5EF4-FFF2-40B4-BE49-F238E27FC236}">
                  <a16:creationId xmlns:a16="http://schemas.microsoft.com/office/drawing/2014/main" id="{A563DD67-62D2-4DC3-8C69-4E973FEF9C12}"/>
                </a:ext>
              </a:extLst>
            </p:cNvPr>
            <p:cNvSpPr/>
            <p:nvPr/>
          </p:nvSpPr>
          <p:spPr>
            <a:xfrm>
              <a:off x="5278917" y="1956877"/>
              <a:ext cx="68703" cy="68703"/>
            </a:xfrm>
            <a:custGeom>
              <a:avLst/>
              <a:gdLst>
                <a:gd name="connsiteX0" fmla="*/ 68704 w 68703"/>
                <a:gd name="connsiteY0" fmla="*/ 34352 h 68703"/>
                <a:gd name="connsiteX1" fmla="*/ 34352 w 68703"/>
                <a:gd name="connsiteY1" fmla="*/ 68704 h 68703"/>
                <a:gd name="connsiteX2" fmla="*/ 0 w 68703"/>
                <a:gd name="connsiteY2" fmla="*/ 34352 h 68703"/>
                <a:gd name="connsiteX3" fmla="*/ 34352 w 68703"/>
                <a:gd name="connsiteY3" fmla="*/ 0 h 68703"/>
                <a:gd name="connsiteX4" fmla="*/ 68704 w 68703"/>
                <a:gd name="connsiteY4" fmla="*/ 34352 h 68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03" h="68703">
                  <a:moveTo>
                    <a:pt x="68704" y="34352"/>
                  </a:moveTo>
                  <a:cubicBezTo>
                    <a:pt x="68704" y="53324"/>
                    <a:pt x="53324" y="68704"/>
                    <a:pt x="34352" y="68704"/>
                  </a:cubicBezTo>
                  <a:cubicBezTo>
                    <a:pt x="15380" y="68704"/>
                    <a:pt x="0" y="53324"/>
                    <a:pt x="0" y="34352"/>
                  </a:cubicBezTo>
                  <a:cubicBezTo>
                    <a:pt x="0" y="15380"/>
                    <a:pt x="15380" y="0"/>
                    <a:pt x="34352" y="0"/>
                  </a:cubicBezTo>
                  <a:cubicBezTo>
                    <a:pt x="53324" y="0"/>
                    <a:pt x="68704" y="15380"/>
                    <a:pt x="68704" y="34352"/>
                  </a:cubicBezTo>
                  <a:close/>
                </a:path>
              </a:pathLst>
            </a:custGeom>
            <a:solidFill>
              <a:schemeClr val="bg2"/>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5" name="Graphic 61">
              <a:extLst>
                <a:ext uri="{FF2B5EF4-FFF2-40B4-BE49-F238E27FC236}">
                  <a16:creationId xmlns:a16="http://schemas.microsoft.com/office/drawing/2014/main" id="{7255847B-078B-40EB-B65D-D9521406323A}"/>
                </a:ext>
              </a:extLst>
            </p:cNvPr>
            <p:cNvSpPr/>
            <p:nvPr/>
          </p:nvSpPr>
          <p:spPr>
            <a:xfrm>
              <a:off x="5200399" y="2113913"/>
              <a:ext cx="68703" cy="68703"/>
            </a:xfrm>
            <a:custGeom>
              <a:avLst/>
              <a:gdLst>
                <a:gd name="connsiteX0" fmla="*/ 68704 w 68703"/>
                <a:gd name="connsiteY0" fmla="*/ 34352 h 68703"/>
                <a:gd name="connsiteX1" fmla="*/ 34352 w 68703"/>
                <a:gd name="connsiteY1" fmla="*/ 68704 h 68703"/>
                <a:gd name="connsiteX2" fmla="*/ 0 w 68703"/>
                <a:gd name="connsiteY2" fmla="*/ 34352 h 68703"/>
                <a:gd name="connsiteX3" fmla="*/ 34352 w 68703"/>
                <a:gd name="connsiteY3" fmla="*/ 0 h 68703"/>
                <a:gd name="connsiteX4" fmla="*/ 68704 w 68703"/>
                <a:gd name="connsiteY4" fmla="*/ 34352 h 68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03" h="68703">
                  <a:moveTo>
                    <a:pt x="68704" y="34352"/>
                  </a:moveTo>
                  <a:cubicBezTo>
                    <a:pt x="68704" y="53324"/>
                    <a:pt x="53324" y="68704"/>
                    <a:pt x="34352" y="68704"/>
                  </a:cubicBezTo>
                  <a:cubicBezTo>
                    <a:pt x="15380" y="68704"/>
                    <a:pt x="0" y="53324"/>
                    <a:pt x="0" y="34352"/>
                  </a:cubicBezTo>
                  <a:cubicBezTo>
                    <a:pt x="0" y="15380"/>
                    <a:pt x="15380" y="0"/>
                    <a:pt x="34352" y="0"/>
                  </a:cubicBezTo>
                  <a:cubicBezTo>
                    <a:pt x="53324" y="0"/>
                    <a:pt x="68704" y="15380"/>
                    <a:pt x="68704" y="34352"/>
                  </a:cubicBezTo>
                  <a:close/>
                </a:path>
              </a:pathLst>
            </a:custGeom>
            <a:solidFill>
              <a:schemeClr val="bg2"/>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6" name="Graphic 61">
              <a:extLst>
                <a:ext uri="{FF2B5EF4-FFF2-40B4-BE49-F238E27FC236}">
                  <a16:creationId xmlns:a16="http://schemas.microsoft.com/office/drawing/2014/main" id="{ECA7A073-20BB-4CBC-BF33-85290B1E7492}"/>
                </a:ext>
              </a:extLst>
            </p:cNvPr>
            <p:cNvSpPr/>
            <p:nvPr/>
          </p:nvSpPr>
          <p:spPr>
            <a:xfrm>
              <a:off x="5049365" y="2216969"/>
              <a:ext cx="68703" cy="68703"/>
            </a:xfrm>
            <a:custGeom>
              <a:avLst/>
              <a:gdLst>
                <a:gd name="connsiteX0" fmla="*/ 68704 w 68703"/>
                <a:gd name="connsiteY0" fmla="*/ 34352 h 68703"/>
                <a:gd name="connsiteX1" fmla="*/ 34352 w 68703"/>
                <a:gd name="connsiteY1" fmla="*/ 68704 h 68703"/>
                <a:gd name="connsiteX2" fmla="*/ 0 w 68703"/>
                <a:gd name="connsiteY2" fmla="*/ 34352 h 68703"/>
                <a:gd name="connsiteX3" fmla="*/ 34352 w 68703"/>
                <a:gd name="connsiteY3" fmla="*/ 0 h 68703"/>
                <a:gd name="connsiteX4" fmla="*/ 68704 w 68703"/>
                <a:gd name="connsiteY4" fmla="*/ 34352 h 68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03" h="68703">
                  <a:moveTo>
                    <a:pt x="68704" y="34352"/>
                  </a:moveTo>
                  <a:cubicBezTo>
                    <a:pt x="68704" y="53324"/>
                    <a:pt x="53324" y="68704"/>
                    <a:pt x="34352" y="68704"/>
                  </a:cubicBezTo>
                  <a:cubicBezTo>
                    <a:pt x="15380" y="68704"/>
                    <a:pt x="0" y="53324"/>
                    <a:pt x="0" y="34352"/>
                  </a:cubicBezTo>
                  <a:cubicBezTo>
                    <a:pt x="0" y="15380"/>
                    <a:pt x="15380" y="0"/>
                    <a:pt x="34352" y="0"/>
                  </a:cubicBezTo>
                  <a:cubicBezTo>
                    <a:pt x="53324" y="0"/>
                    <a:pt x="68704" y="15380"/>
                    <a:pt x="68704" y="34352"/>
                  </a:cubicBezTo>
                  <a:close/>
                </a:path>
              </a:pathLst>
            </a:custGeom>
            <a:solidFill>
              <a:schemeClr val="bg2"/>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7" name="Graphic 61">
              <a:extLst>
                <a:ext uri="{FF2B5EF4-FFF2-40B4-BE49-F238E27FC236}">
                  <a16:creationId xmlns:a16="http://schemas.microsoft.com/office/drawing/2014/main" id="{0FF100BB-CB95-4734-B36C-591DC51D54FD}"/>
                </a:ext>
              </a:extLst>
            </p:cNvPr>
            <p:cNvSpPr/>
            <p:nvPr/>
          </p:nvSpPr>
          <p:spPr>
            <a:xfrm>
              <a:off x="5261741" y="1817016"/>
              <a:ext cx="407314" cy="76064"/>
            </a:xfrm>
            <a:custGeom>
              <a:avLst/>
              <a:gdLst>
                <a:gd name="connsiteX0" fmla="*/ 0 w 407314"/>
                <a:gd name="connsiteY0" fmla="*/ 0 h 76064"/>
                <a:gd name="connsiteX1" fmla="*/ 117778 w 407314"/>
                <a:gd name="connsiteY1" fmla="*/ 0 h 76064"/>
                <a:gd name="connsiteX2" fmla="*/ 196296 w 407314"/>
                <a:gd name="connsiteY2" fmla="*/ 76065 h 76064"/>
                <a:gd name="connsiteX3" fmla="*/ 407314 w 407314"/>
                <a:gd name="connsiteY3" fmla="*/ 76065 h 76064"/>
              </a:gdLst>
              <a:ahLst/>
              <a:cxnLst>
                <a:cxn ang="0">
                  <a:pos x="connsiteX0" y="connsiteY0"/>
                </a:cxn>
                <a:cxn ang="0">
                  <a:pos x="connsiteX1" y="connsiteY1"/>
                </a:cxn>
                <a:cxn ang="0">
                  <a:pos x="connsiteX2" y="connsiteY2"/>
                </a:cxn>
                <a:cxn ang="0">
                  <a:pos x="connsiteX3" y="connsiteY3"/>
                </a:cxn>
              </a:cxnLst>
              <a:rect l="l" t="t" r="r" b="b"/>
              <a:pathLst>
                <a:path w="407314" h="76064">
                  <a:moveTo>
                    <a:pt x="0" y="0"/>
                  </a:moveTo>
                  <a:lnTo>
                    <a:pt x="117778" y="0"/>
                  </a:lnTo>
                  <a:lnTo>
                    <a:pt x="196296" y="76065"/>
                  </a:lnTo>
                  <a:lnTo>
                    <a:pt x="407314" y="76065"/>
                  </a:lnTo>
                </a:path>
              </a:pathLst>
            </a:custGeom>
            <a:no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8" name="Graphic 61">
              <a:extLst>
                <a:ext uri="{FF2B5EF4-FFF2-40B4-BE49-F238E27FC236}">
                  <a16:creationId xmlns:a16="http://schemas.microsoft.com/office/drawing/2014/main" id="{A5E02801-DE26-4BF1-AD6D-11FB319FD0B6}"/>
                </a:ext>
              </a:extLst>
            </p:cNvPr>
            <p:cNvSpPr/>
            <p:nvPr/>
          </p:nvSpPr>
          <p:spPr>
            <a:xfrm>
              <a:off x="5347621" y="1991228"/>
              <a:ext cx="287082" cy="24537"/>
            </a:xfrm>
            <a:custGeom>
              <a:avLst/>
              <a:gdLst>
                <a:gd name="connsiteX0" fmla="*/ 0 w 287082"/>
                <a:gd name="connsiteY0" fmla="*/ 0 h 24537"/>
                <a:gd name="connsiteX1" fmla="*/ 287083 w 287082"/>
                <a:gd name="connsiteY1" fmla="*/ 0 h 24537"/>
              </a:gdLst>
              <a:ahLst/>
              <a:cxnLst>
                <a:cxn ang="0">
                  <a:pos x="connsiteX0" y="connsiteY0"/>
                </a:cxn>
                <a:cxn ang="0">
                  <a:pos x="connsiteX1" y="connsiteY1"/>
                </a:cxn>
              </a:cxnLst>
              <a:rect l="l" t="t" r="r" b="b"/>
              <a:pathLst>
                <a:path w="287082" h="24537">
                  <a:moveTo>
                    <a:pt x="0" y="0"/>
                  </a:moveTo>
                  <a:lnTo>
                    <a:pt x="287083" y="0"/>
                  </a:lnTo>
                </a:path>
              </a:pathLst>
            </a:custGeom>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9" name="Graphic 61">
              <a:extLst>
                <a:ext uri="{FF2B5EF4-FFF2-40B4-BE49-F238E27FC236}">
                  <a16:creationId xmlns:a16="http://schemas.microsoft.com/office/drawing/2014/main" id="{381865F2-77D1-4B34-9155-3947DEDBE580}"/>
                </a:ext>
              </a:extLst>
            </p:cNvPr>
            <p:cNvSpPr/>
            <p:nvPr/>
          </p:nvSpPr>
          <p:spPr>
            <a:xfrm>
              <a:off x="5266649" y="2082015"/>
              <a:ext cx="358240" cy="83425"/>
            </a:xfrm>
            <a:custGeom>
              <a:avLst/>
              <a:gdLst>
                <a:gd name="connsiteX0" fmla="*/ 0 w 358240"/>
                <a:gd name="connsiteY0" fmla="*/ 83426 h 83425"/>
                <a:gd name="connsiteX1" fmla="*/ 61342 w 358240"/>
                <a:gd name="connsiteY1" fmla="*/ 83426 h 83425"/>
                <a:gd name="connsiteX2" fmla="*/ 144768 w 358240"/>
                <a:gd name="connsiteY2" fmla="*/ 0 h 83425"/>
                <a:gd name="connsiteX3" fmla="*/ 358240 w 358240"/>
                <a:gd name="connsiteY3" fmla="*/ 0 h 83425"/>
              </a:gdLst>
              <a:ahLst/>
              <a:cxnLst>
                <a:cxn ang="0">
                  <a:pos x="connsiteX0" y="connsiteY0"/>
                </a:cxn>
                <a:cxn ang="0">
                  <a:pos x="connsiteX1" y="connsiteY1"/>
                </a:cxn>
                <a:cxn ang="0">
                  <a:pos x="connsiteX2" y="connsiteY2"/>
                </a:cxn>
                <a:cxn ang="0">
                  <a:pos x="connsiteX3" y="connsiteY3"/>
                </a:cxn>
              </a:cxnLst>
              <a:rect l="l" t="t" r="r" b="b"/>
              <a:pathLst>
                <a:path w="358240" h="83425">
                  <a:moveTo>
                    <a:pt x="0" y="83426"/>
                  </a:moveTo>
                  <a:lnTo>
                    <a:pt x="61342" y="83426"/>
                  </a:lnTo>
                  <a:lnTo>
                    <a:pt x="144768" y="0"/>
                  </a:lnTo>
                  <a:lnTo>
                    <a:pt x="358240" y="0"/>
                  </a:lnTo>
                </a:path>
              </a:pathLst>
            </a:custGeom>
            <a:no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0" name="Graphic 61">
              <a:extLst>
                <a:ext uri="{FF2B5EF4-FFF2-40B4-BE49-F238E27FC236}">
                  <a16:creationId xmlns:a16="http://schemas.microsoft.com/office/drawing/2014/main" id="{43F4EB9B-0266-4382-8887-E2C64E711F6E}"/>
                </a:ext>
              </a:extLst>
            </p:cNvPr>
            <p:cNvSpPr/>
            <p:nvPr/>
          </p:nvSpPr>
          <p:spPr>
            <a:xfrm>
              <a:off x="5116973" y="2133543"/>
              <a:ext cx="507915" cy="117777"/>
            </a:xfrm>
            <a:custGeom>
              <a:avLst/>
              <a:gdLst>
                <a:gd name="connsiteX0" fmla="*/ 0 w 507915"/>
                <a:gd name="connsiteY0" fmla="*/ 117778 h 117777"/>
                <a:gd name="connsiteX1" fmla="*/ 272361 w 507915"/>
                <a:gd name="connsiteY1" fmla="*/ 117778 h 117777"/>
                <a:gd name="connsiteX2" fmla="*/ 392592 w 507915"/>
                <a:gd name="connsiteY2" fmla="*/ 0 h 117777"/>
                <a:gd name="connsiteX3" fmla="*/ 507916 w 507915"/>
                <a:gd name="connsiteY3" fmla="*/ 0 h 117777"/>
              </a:gdLst>
              <a:ahLst/>
              <a:cxnLst>
                <a:cxn ang="0">
                  <a:pos x="connsiteX0" y="connsiteY0"/>
                </a:cxn>
                <a:cxn ang="0">
                  <a:pos x="connsiteX1" y="connsiteY1"/>
                </a:cxn>
                <a:cxn ang="0">
                  <a:pos x="connsiteX2" y="connsiteY2"/>
                </a:cxn>
                <a:cxn ang="0">
                  <a:pos x="connsiteX3" y="connsiteY3"/>
                </a:cxn>
              </a:cxnLst>
              <a:rect l="l" t="t" r="r" b="b"/>
              <a:pathLst>
                <a:path w="507915" h="117777">
                  <a:moveTo>
                    <a:pt x="0" y="117778"/>
                  </a:moveTo>
                  <a:lnTo>
                    <a:pt x="272361" y="117778"/>
                  </a:lnTo>
                  <a:lnTo>
                    <a:pt x="392592" y="0"/>
                  </a:lnTo>
                  <a:lnTo>
                    <a:pt x="507916" y="0"/>
                  </a:lnTo>
                </a:path>
              </a:pathLst>
            </a:custGeom>
            <a:no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grpSp>
        <p:nvGrpSpPr>
          <p:cNvPr id="81" name="Graphic 61">
            <a:extLst>
              <a:ext uri="{FF2B5EF4-FFF2-40B4-BE49-F238E27FC236}">
                <a16:creationId xmlns:a16="http://schemas.microsoft.com/office/drawing/2014/main" id="{2D2905E6-1FAE-4570-A63A-57CEA9AABFBF}"/>
              </a:ext>
            </a:extLst>
          </p:cNvPr>
          <p:cNvGrpSpPr/>
          <p:nvPr/>
        </p:nvGrpSpPr>
        <p:grpSpPr>
          <a:xfrm>
            <a:off x="6526816" y="1868456"/>
            <a:ext cx="618736" cy="503008"/>
            <a:chOff x="6522943" y="1782664"/>
            <a:chExt cx="618736" cy="503008"/>
          </a:xfrm>
          <a:noFill/>
        </p:grpSpPr>
        <p:sp>
          <p:nvSpPr>
            <p:cNvPr id="82" name="Graphic 61">
              <a:extLst>
                <a:ext uri="{FF2B5EF4-FFF2-40B4-BE49-F238E27FC236}">
                  <a16:creationId xmlns:a16="http://schemas.microsoft.com/office/drawing/2014/main" id="{2DAF4088-D7C0-4ED1-85D9-62E9EA529915}"/>
                </a:ext>
              </a:extLst>
            </p:cNvPr>
            <p:cNvSpPr/>
            <p:nvPr/>
          </p:nvSpPr>
          <p:spPr>
            <a:xfrm>
              <a:off x="6932710" y="1782664"/>
              <a:ext cx="68703" cy="68703"/>
            </a:xfrm>
            <a:custGeom>
              <a:avLst/>
              <a:gdLst>
                <a:gd name="connsiteX0" fmla="*/ 68704 w 68703"/>
                <a:gd name="connsiteY0" fmla="*/ 34352 h 68703"/>
                <a:gd name="connsiteX1" fmla="*/ 34352 w 68703"/>
                <a:gd name="connsiteY1" fmla="*/ 68704 h 68703"/>
                <a:gd name="connsiteX2" fmla="*/ 0 w 68703"/>
                <a:gd name="connsiteY2" fmla="*/ 34352 h 68703"/>
                <a:gd name="connsiteX3" fmla="*/ 34352 w 68703"/>
                <a:gd name="connsiteY3" fmla="*/ 0 h 68703"/>
                <a:gd name="connsiteX4" fmla="*/ 68704 w 68703"/>
                <a:gd name="connsiteY4" fmla="*/ 34352 h 68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03" h="68703">
                  <a:moveTo>
                    <a:pt x="68704" y="34352"/>
                  </a:moveTo>
                  <a:cubicBezTo>
                    <a:pt x="68704" y="53324"/>
                    <a:pt x="53324" y="68704"/>
                    <a:pt x="34352" y="68704"/>
                  </a:cubicBezTo>
                  <a:cubicBezTo>
                    <a:pt x="15380" y="68704"/>
                    <a:pt x="0" y="53324"/>
                    <a:pt x="0" y="34352"/>
                  </a:cubicBezTo>
                  <a:cubicBezTo>
                    <a:pt x="0" y="15380"/>
                    <a:pt x="15380" y="0"/>
                    <a:pt x="34352" y="0"/>
                  </a:cubicBezTo>
                  <a:cubicBezTo>
                    <a:pt x="53324" y="0"/>
                    <a:pt x="68704" y="15380"/>
                    <a:pt x="68704" y="34352"/>
                  </a:cubicBezTo>
                  <a:close/>
                </a:path>
              </a:pathLst>
            </a:custGeom>
            <a:solidFill>
              <a:schemeClr val="bg2"/>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3" name="Graphic 61">
              <a:extLst>
                <a:ext uri="{FF2B5EF4-FFF2-40B4-BE49-F238E27FC236}">
                  <a16:creationId xmlns:a16="http://schemas.microsoft.com/office/drawing/2014/main" id="{7FFE218A-55C2-421D-A47B-DE29D1B2CE20}"/>
                </a:ext>
              </a:extLst>
            </p:cNvPr>
            <p:cNvSpPr/>
            <p:nvPr/>
          </p:nvSpPr>
          <p:spPr>
            <a:xfrm>
              <a:off x="6844377" y="1956877"/>
              <a:ext cx="68703" cy="68703"/>
            </a:xfrm>
            <a:custGeom>
              <a:avLst/>
              <a:gdLst>
                <a:gd name="connsiteX0" fmla="*/ 68704 w 68703"/>
                <a:gd name="connsiteY0" fmla="*/ 34352 h 68703"/>
                <a:gd name="connsiteX1" fmla="*/ 34352 w 68703"/>
                <a:gd name="connsiteY1" fmla="*/ 68704 h 68703"/>
                <a:gd name="connsiteX2" fmla="*/ 0 w 68703"/>
                <a:gd name="connsiteY2" fmla="*/ 34352 h 68703"/>
                <a:gd name="connsiteX3" fmla="*/ 34352 w 68703"/>
                <a:gd name="connsiteY3" fmla="*/ 0 h 68703"/>
                <a:gd name="connsiteX4" fmla="*/ 68704 w 68703"/>
                <a:gd name="connsiteY4" fmla="*/ 34352 h 68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03" h="68703">
                  <a:moveTo>
                    <a:pt x="68704" y="34352"/>
                  </a:moveTo>
                  <a:cubicBezTo>
                    <a:pt x="68704" y="53324"/>
                    <a:pt x="53324" y="68704"/>
                    <a:pt x="34352" y="68704"/>
                  </a:cubicBezTo>
                  <a:cubicBezTo>
                    <a:pt x="15380" y="68704"/>
                    <a:pt x="0" y="53324"/>
                    <a:pt x="0" y="34352"/>
                  </a:cubicBezTo>
                  <a:cubicBezTo>
                    <a:pt x="0" y="15380"/>
                    <a:pt x="15380" y="0"/>
                    <a:pt x="34352" y="0"/>
                  </a:cubicBezTo>
                  <a:cubicBezTo>
                    <a:pt x="53324" y="0"/>
                    <a:pt x="68704" y="15380"/>
                    <a:pt x="68704" y="34352"/>
                  </a:cubicBezTo>
                  <a:close/>
                </a:path>
              </a:pathLst>
            </a:custGeom>
            <a:solidFill>
              <a:schemeClr val="bg2"/>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4" name="Graphic 61">
              <a:extLst>
                <a:ext uri="{FF2B5EF4-FFF2-40B4-BE49-F238E27FC236}">
                  <a16:creationId xmlns:a16="http://schemas.microsoft.com/office/drawing/2014/main" id="{00B757EF-2039-433C-8D6D-8C097E177283}"/>
                </a:ext>
              </a:extLst>
            </p:cNvPr>
            <p:cNvSpPr/>
            <p:nvPr/>
          </p:nvSpPr>
          <p:spPr>
            <a:xfrm>
              <a:off x="6922896" y="2113913"/>
              <a:ext cx="68703" cy="68703"/>
            </a:xfrm>
            <a:custGeom>
              <a:avLst/>
              <a:gdLst>
                <a:gd name="connsiteX0" fmla="*/ 68704 w 68703"/>
                <a:gd name="connsiteY0" fmla="*/ 34352 h 68703"/>
                <a:gd name="connsiteX1" fmla="*/ 34352 w 68703"/>
                <a:gd name="connsiteY1" fmla="*/ 68704 h 68703"/>
                <a:gd name="connsiteX2" fmla="*/ 0 w 68703"/>
                <a:gd name="connsiteY2" fmla="*/ 34352 h 68703"/>
                <a:gd name="connsiteX3" fmla="*/ 34352 w 68703"/>
                <a:gd name="connsiteY3" fmla="*/ 0 h 68703"/>
                <a:gd name="connsiteX4" fmla="*/ 68704 w 68703"/>
                <a:gd name="connsiteY4" fmla="*/ 34352 h 68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03" h="68703">
                  <a:moveTo>
                    <a:pt x="68704" y="34352"/>
                  </a:moveTo>
                  <a:cubicBezTo>
                    <a:pt x="68704" y="53324"/>
                    <a:pt x="53324" y="68704"/>
                    <a:pt x="34352" y="68704"/>
                  </a:cubicBezTo>
                  <a:cubicBezTo>
                    <a:pt x="15380" y="68704"/>
                    <a:pt x="0" y="53324"/>
                    <a:pt x="0" y="34352"/>
                  </a:cubicBezTo>
                  <a:cubicBezTo>
                    <a:pt x="0" y="15380"/>
                    <a:pt x="15380" y="0"/>
                    <a:pt x="34352" y="0"/>
                  </a:cubicBezTo>
                  <a:cubicBezTo>
                    <a:pt x="53324" y="0"/>
                    <a:pt x="68704" y="15380"/>
                    <a:pt x="68704" y="34352"/>
                  </a:cubicBezTo>
                  <a:close/>
                </a:path>
              </a:pathLst>
            </a:custGeom>
            <a:solidFill>
              <a:schemeClr val="bg2"/>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5" name="Graphic 61">
              <a:extLst>
                <a:ext uri="{FF2B5EF4-FFF2-40B4-BE49-F238E27FC236}">
                  <a16:creationId xmlns:a16="http://schemas.microsoft.com/office/drawing/2014/main" id="{03E552DE-4D8B-439E-96C6-27B9905915BE}"/>
                </a:ext>
              </a:extLst>
            </p:cNvPr>
            <p:cNvSpPr/>
            <p:nvPr/>
          </p:nvSpPr>
          <p:spPr>
            <a:xfrm>
              <a:off x="7072976" y="2216969"/>
              <a:ext cx="68703" cy="68703"/>
            </a:xfrm>
            <a:custGeom>
              <a:avLst/>
              <a:gdLst>
                <a:gd name="connsiteX0" fmla="*/ 68704 w 68703"/>
                <a:gd name="connsiteY0" fmla="*/ 34352 h 68703"/>
                <a:gd name="connsiteX1" fmla="*/ 34352 w 68703"/>
                <a:gd name="connsiteY1" fmla="*/ 68704 h 68703"/>
                <a:gd name="connsiteX2" fmla="*/ 0 w 68703"/>
                <a:gd name="connsiteY2" fmla="*/ 34352 h 68703"/>
                <a:gd name="connsiteX3" fmla="*/ 34352 w 68703"/>
                <a:gd name="connsiteY3" fmla="*/ 0 h 68703"/>
                <a:gd name="connsiteX4" fmla="*/ 68704 w 68703"/>
                <a:gd name="connsiteY4" fmla="*/ 34352 h 68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03" h="68703">
                  <a:moveTo>
                    <a:pt x="68704" y="34352"/>
                  </a:moveTo>
                  <a:cubicBezTo>
                    <a:pt x="68704" y="53324"/>
                    <a:pt x="53324" y="68704"/>
                    <a:pt x="34352" y="68704"/>
                  </a:cubicBezTo>
                  <a:cubicBezTo>
                    <a:pt x="15380" y="68704"/>
                    <a:pt x="0" y="53324"/>
                    <a:pt x="0" y="34352"/>
                  </a:cubicBezTo>
                  <a:cubicBezTo>
                    <a:pt x="0" y="15380"/>
                    <a:pt x="15380" y="0"/>
                    <a:pt x="34352" y="0"/>
                  </a:cubicBezTo>
                  <a:cubicBezTo>
                    <a:pt x="53324" y="0"/>
                    <a:pt x="68704" y="15380"/>
                    <a:pt x="68704" y="34352"/>
                  </a:cubicBezTo>
                  <a:close/>
                </a:path>
              </a:pathLst>
            </a:custGeom>
            <a:solidFill>
              <a:schemeClr val="bg2"/>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6" name="Graphic 61">
              <a:extLst>
                <a:ext uri="{FF2B5EF4-FFF2-40B4-BE49-F238E27FC236}">
                  <a16:creationId xmlns:a16="http://schemas.microsoft.com/office/drawing/2014/main" id="{97EF6CAD-F340-44B7-A8CF-7E3879FBA764}"/>
                </a:ext>
              </a:extLst>
            </p:cNvPr>
            <p:cNvSpPr/>
            <p:nvPr/>
          </p:nvSpPr>
          <p:spPr>
            <a:xfrm>
              <a:off x="6522943" y="1817016"/>
              <a:ext cx="409767" cy="76064"/>
            </a:xfrm>
            <a:custGeom>
              <a:avLst/>
              <a:gdLst>
                <a:gd name="connsiteX0" fmla="*/ 409768 w 409767"/>
                <a:gd name="connsiteY0" fmla="*/ 0 h 76064"/>
                <a:gd name="connsiteX1" fmla="*/ 289536 w 409767"/>
                <a:gd name="connsiteY1" fmla="*/ 0 h 76064"/>
                <a:gd name="connsiteX2" fmla="*/ 213472 w 409767"/>
                <a:gd name="connsiteY2" fmla="*/ 76065 h 76064"/>
                <a:gd name="connsiteX3" fmla="*/ 0 w 409767"/>
                <a:gd name="connsiteY3" fmla="*/ 76065 h 76064"/>
              </a:gdLst>
              <a:ahLst/>
              <a:cxnLst>
                <a:cxn ang="0">
                  <a:pos x="connsiteX0" y="connsiteY0"/>
                </a:cxn>
                <a:cxn ang="0">
                  <a:pos x="connsiteX1" y="connsiteY1"/>
                </a:cxn>
                <a:cxn ang="0">
                  <a:pos x="connsiteX2" y="connsiteY2"/>
                </a:cxn>
                <a:cxn ang="0">
                  <a:pos x="connsiteX3" y="connsiteY3"/>
                </a:cxn>
              </a:cxnLst>
              <a:rect l="l" t="t" r="r" b="b"/>
              <a:pathLst>
                <a:path w="409767" h="76064">
                  <a:moveTo>
                    <a:pt x="409768" y="0"/>
                  </a:moveTo>
                  <a:lnTo>
                    <a:pt x="289536" y="0"/>
                  </a:lnTo>
                  <a:lnTo>
                    <a:pt x="213472" y="76065"/>
                  </a:lnTo>
                  <a:lnTo>
                    <a:pt x="0" y="76065"/>
                  </a:lnTo>
                </a:path>
              </a:pathLst>
            </a:custGeom>
            <a:no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7" name="Graphic 61">
              <a:extLst>
                <a:ext uri="{FF2B5EF4-FFF2-40B4-BE49-F238E27FC236}">
                  <a16:creationId xmlns:a16="http://schemas.microsoft.com/office/drawing/2014/main" id="{7A2D27FD-1086-4473-90C8-3E027E91E16F}"/>
                </a:ext>
              </a:extLst>
            </p:cNvPr>
            <p:cNvSpPr/>
            <p:nvPr/>
          </p:nvSpPr>
          <p:spPr>
            <a:xfrm>
              <a:off x="6557294" y="1991228"/>
              <a:ext cx="287082" cy="24537"/>
            </a:xfrm>
            <a:custGeom>
              <a:avLst/>
              <a:gdLst>
                <a:gd name="connsiteX0" fmla="*/ 287083 w 287082"/>
                <a:gd name="connsiteY0" fmla="*/ 0 h 24537"/>
                <a:gd name="connsiteX1" fmla="*/ 0 w 287082"/>
                <a:gd name="connsiteY1" fmla="*/ 0 h 24537"/>
              </a:gdLst>
              <a:ahLst/>
              <a:cxnLst>
                <a:cxn ang="0">
                  <a:pos x="connsiteX0" y="connsiteY0"/>
                </a:cxn>
                <a:cxn ang="0">
                  <a:pos x="connsiteX1" y="connsiteY1"/>
                </a:cxn>
              </a:cxnLst>
              <a:rect l="l" t="t" r="r" b="b"/>
              <a:pathLst>
                <a:path w="287082" h="24537">
                  <a:moveTo>
                    <a:pt x="287083" y="0"/>
                  </a:moveTo>
                  <a:lnTo>
                    <a:pt x="0" y="0"/>
                  </a:lnTo>
                </a:path>
              </a:pathLst>
            </a:custGeom>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8" name="Graphic 61">
              <a:extLst>
                <a:ext uri="{FF2B5EF4-FFF2-40B4-BE49-F238E27FC236}">
                  <a16:creationId xmlns:a16="http://schemas.microsoft.com/office/drawing/2014/main" id="{E6306602-A500-4269-8AD9-6D16B280930F}"/>
                </a:ext>
              </a:extLst>
            </p:cNvPr>
            <p:cNvSpPr/>
            <p:nvPr/>
          </p:nvSpPr>
          <p:spPr>
            <a:xfrm>
              <a:off x="6569563" y="2082015"/>
              <a:ext cx="355786" cy="83425"/>
            </a:xfrm>
            <a:custGeom>
              <a:avLst/>
              <a:gdLst>
                <a:gd name="connsiteX0" fmla="*/ 355786 w 355786"/>
                <a:gd name="connsiteY0" fmla="*/ 83426 h 83425"/>
                <a:gd name="connsiteX1" fmla="*/ 294444 w 355786"/>
                <a:gd name="connsiteY1" fmla="*/ 83426 h 83425"/>
                <a:gd name="connsiteX2" fmla="*/ 213472 w 355786"/>
                <a:gd name="connsiteY2" fmla="*/ 0 h 83425"/>
                <a:gd name="connsiteX3" fmla="*/ 0 w 355786"/>
                <a:gd name="connsiteY3" fmla="*/ 0 h 83425"/>
              </a:gdLst>
              <a:ahLst/>
              <a:cxnLst>
                <a:cxn ang="0">
                  <a:pos x="connsiteX0" y="connsiteY0"/>
                </a:cxn>
                <a:cxn ang="0">
                  <a:pos x="connsiteX1" y="connsiteY1"/>
                </a:cxn>
                <a:cxn ang="0">
                  <a:pos x="connsiteX2" y="connsiteY2"/>
                </a:cxn>
                <a:cxn ang="0">
                  <a:pos x="connsiteX3" y="connsiteY3"/>
                </a:cxn>
              </a:cxnLst>
              <a:rect l="l" t="t" r="r" b="b"/>
              <a:pathLst>
                <a:path w="355786" h="83425">
                  <a:moveTo>
                    <a:pt x="355786" y="83426"/>
                  </a:moveTo>
                  <a:lnTo>
                    <a:pt x="294444" y="83426"/>
                  </a:lnTo>
                  <a:lnTo>
                    <a:pt x="213472" y="0"/>
                  </a:lnTo>
                  <a:lnTo>
                    <a:pt x="0" y="0"/>
                  </a:lnTo>
                </a:path>
              </a:pathLst>
            </a:custGeom>
            <a:no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9" name="Graphic 61">
              <a:extLst>
                <a:ext uri="{FF2B5EF4-FFF2-40B4-BE49-F238E27FC236}">
                  <a16:creationId xmlns:a16="http://schemas.microsoft.com/office/drawing/2014/main" id="{EBDDC67A-EE97-4274-8CFB-0812D2649BCB}"/>
                </a:ext>
              </a:extLst>
            </p:cNvPr>
            <p:cNvSpPr/>
            <p:nvPr/>
          </p:nvSpPr>
          <p:spPr>
            <a:xfrm>
              <a:off x="6569563" y="2133543"/>
              <a:ext cx="505462" cy="117777"/>
            </a:xfrm>
            <a:custGeom>
              <a:avLst/>
              <a:gdLst>
                <a:gd name="connsiteX0" fmla="*/ 505462 w 505462"/>
                <a:gd name="connsiteY0" fmla="*/ 117778 h 117777"/>
                <a:gd name="connsiteX1" fmla="*/ 233101 w 505462"/>
                <a:gd name="connsiteY1" fmla="*/ 117778 h 117777"/>
                <a:gd name="connsiteX2" fmla="*/ 115324 w 505462"/>
                <a:gd name="connsiteY2" fmla="*/ 0 h 117777"/>
                <a:gd name="connsiteX3" fmla="*/ 0 w 505462"/>
                <a:gd name="connsiteY3" fmla="*/ 0 h 117777"/>
              </a:gdLst>
              <a:ahLst/>
              <a:cxnLst>
                <a:cxn ang="0">
                  <a:pos x="connsiteX0" y="connsiteY0"/>
                </a:cxn>
                <a:cxn ang="0">
                  <a:pos x="connsiteX1" y="connsiteY1"/>
                </a:cxn>
                <a:cxn ang="0">
                  <a:pos x="connsiteX2" y="connsiteY2"/>
                </a:cxn>
                <a:cxn ang="0">
                  <a:pos x="connsiteX3" y="connsiteY3"/>
                </a:cxn>
              </a:cxnLst>
              <a:rect l="l" t="t" r="r" b="b"/>
              <a:pathLst>
                <a:path w="505462" h="117777">
                  <a:moveTo>
                    <a:pt x="505462" y="117778"/>
                  </a:moveTo>
                  <a:lnTo>
                    <a:pt x="233101" y="117778"/>
                  </a:lnTo>
                  <a:lnTo>
                    <a:pt x="115324" y="0"/>
                  </a:lnTo>
                  <a:lnTo>
                    <a:pt x="0" y="0"/>
                  </a:lnTo>
                </a:path>
              </a:pathLst>
            </a:custGeom>
            <a:no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cxnSp>
        <p:nvCxnSpPr>
          <p:cNvPr id="93" name="Straight Arrow Connector 92">
            <a:extLst>
              <a:ext uri="{FF2B5EF4-FFF2-40B4-BE49-F238E27FC236}">
                <a16:creationId xmlns:a16="http://schemas.microsoft.com/office/drawing/2014/main" id="{8AA9835D-DFE1-4FDD-AB9F-4C9DC0379708}"/>
              </a:ext>
            </a:extLst>
          </p:cNvPr>
          <p:cNvCxnSpPr>
            <a:cxnSpLocks/>
          </p:cNvCxnSpPr>
          <p:nvPr/>
        </p:nvCxnSpPr>
        <p:spPr>
          <a:xfrm flipH="1">
            <a:off x="7322839" y="2178622"/>
            <a:ext cx="2730428" cy="6569"/>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E87F0372-D47A-436C-ADC6-CBEBAF80DAF5}"/>
              </a:ext>
            </a:extLst>
          </p:cNvPr>
          <p:cNvCxnSpPr>
            <a:cxnSpLocks/>
          </p:cNvCxnSpPr>
          <p:nvPr/>
        </p:nvCxnSpPr>
        <p:spPr>
          <a:xfrm flipV="1">
            <a:off x="1872054" y="2216969"/>
            <a:ext cx="2976055" cy="15956"/>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F66E0579-D1A1-40A9-89DD-708E33434678}"/>
              </a:ext>
            </a:extLst>
          </p:cNvPr>
          <p:cNvSpPr txBox="1"/>
          <p:nvPr/>
        </p:nvSpPr>
        <p:spPr>
          <a:xfrm>
            <a:off x="3975995" y="1386812"/>
            <a:ext cx="4237937" cy="307777"/>
          </a:xfrm>
          <a:prstGeom prst="rect">
            <a:avLst/>
          </a:prstGeom>
          <a:noFill/>
        </p:spPr>
        <p:txBody>
          <a:bodyPr wrap="square">
            <a:spAutoFit/>
          </a:bodyPr>
          <a:lstStyle/>
          <a:p>
            <a:pPr lvl="0" algn="ctr" defTabSz="914400">
              <a:defRPr/>
            </a:pPr>
            <a:r>
              <a:rPr lang="pt-BR" altLang="en-US" sz="1400" dirty="0">
                <a:solidFill>
                  <a:srgbClr val="545454"/>
                </a:solidFill>
                <a:ea typeface="Times New Roman" panose="02020603050405020304" pitchFamily="18" charset="0"/>
                <a:cs typeface="Arial" panose="020B0604020202020204" pitchFamily="34" charset="0"/>
              </a:rPr>
              <a:t>Algoritmos incorporados à válvula inteligente</a:t>
            </a:r>
            <a:endPar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1" name="Rectangle 90" hidden="1">
            <a:extLst>
              <a:ext uri="{FF2B5EF4-FFF2-40B4-BE49-F238E27FC236}">
                <a16:creationId xmlns:a16="http://schemas.microsoft.com/office/drawing/2014/main" id="{D97EFCDC-14AD-42EE-B663-D334C4DB89DD}"/>
              </a:ext>
            </a:extLst>
          </p:cNvPr>
          <p:cNvSpPr/>
          <p:nvPr/>
        </p:nvSpPr>
        <p:spPr>
          <a:xfrm>
            <a:off x="-182880" y="-152400"/>
            <a:ext cx="12512040" cy="717042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sp>
        <p:nvSpPr>
          <p:cNvPr id="96" name="TextBox 95">
            <a:extLst>
              <a:ext uri="{FF2B5EF4-FFF2-40B4-BE49-F238E27FC236}">
                <a16:creationId xmlns:a16="http://schemas.microsoft.com/office/drawing/2014/main" id="{7CF9B11A-1088-4835-948F-7A2D309DF3CC}"/>
              </a:ext>
            </a:extLst>
          </p:cNvPr>
          <p:cNvSpPr txBox="1"/>
          <p:nvPr/>
        </p:nvSpPr>
        <p:spPr>
          <a:xfrm>
            <a:off x="5489406" y="2710315"/>
            <a:ext cx="1213217"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Arial" panose="020B0604020202020204"/>
                <a:ea typeface="+mn-ea"/>
                <a:cs typeface="+mn-cs"/>
              </a:rPr>
              <a:t>Valve Position</a:t>
            </a:r>
          </a:p>
        </p:txBody>
      </p:sp>
      <p:sp>
        <p:nvSpPr>
          <p:cNvPr id="97" name="Arrow: Down 96">
            <a:extLst>
              <a:ext uri="{FF2B5EF4-FFF2-40B4-BE49-F238E27FC236}">
                <a16:creationId xmlns:a16="http://schemas.microsoft.com/office/drawing/2014/main" id="{009EB4DB-ACC6-4307-A13C-D18B0220E24E}"/>
              </a:ext>
            </a:extLst>
          </p:cNvPr>
          <p:cNvSpPr/>
          <p:nvPr/>
        </p:nvSpPr>
        <p:spPr>
          <a:xfrm>
            <a:off x="5921800" y="3000157"/>
            <a:ext cx="348425" cy="372962"/>
          </a:xfrm>
          <a:prstGeom prst="down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pic>
        <p:nvPicPr>
          <p:cNvPr id="94" name="Picture 93" descr="A picture containing toy&#10;&#10;Description automatically generated">
            <a:extLst>
              <a:ext uri="{FF2B5EF4-FFF2-40B4-BE49-F238E27FC236}">
                <a16:creationId xmlns:a16="http://schemas.microsoft.com/office/drawing/2014/main" id="{F51F75E1-0DDD-4D1B-964E-5D202756B0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076" t="25639" r="29033" b="21411"/>
          <a:stretch/>
        </p:blipFill>
        <p:spPr>
          <a:xfrm>
            <a:off x="2733087" y="2697461"/>
            <a:ext cx="5923850" cy="3335868"/>
          </a:xfrm>
          <a:prstGeom prst="rect">
            <a:avLst/>
          </a:prstGeom>
        </p:spPr>
      </p:pic>
      <p:sp>
        <p:nvSpPr>
          <p:cNvPr id="98" name="TextBox 97">
            <a:extLst>
              <a:ext uri="{FF2B5EF4-FFF2-40B4-BE49-F238E27FC236}">
                <a16:creationId xmlns:a16="http://schemas.microsoft.com/office/drawing/2014/main" id="{0C4D53F6-7315-40B8-8CEB-8568D5E4E01E}"/>
              </a:ext>
            </a:extLst>
          </p:cNvPr>
          <p:cNvSpPr txBox="1"/>
          <p:nvPr/>
        </p:nvSpPr>
        <p:spPr>
          <a:xfrm>
            <a:off x="5158282" y="6239789"/>
            <a:ext cx="192695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srgbClr val="545454"/>
                </a:solidFill>
                <a:effectLst/>
                <a:uLnTx/>
                <a:uFillTx/>
                <a:latin typeface="Arial" panose="020B0604020202020204"/>
                <a:ea typeface="Times New Roman" panose="02020603050405020304" pitchFamily="18" charset="0"/>
                <a:cs typeface="Arial" panose="020B0604020202020204" pitchFamily="34" charset="0"/>
              </a:rPr>
              <a:t>Simple water path</a:t>
            </a:r>
            <a:endPar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1" name="Freeform: Shape 100">
            <a:extLst>
              <a:ext uri="{FF2B5EF4-FFF2-40B4-BE49-F238E27FC236}">
                <a16:creationId xmlns:a16="http://schemas.microsoft.com/office/drawing/2014/main" id="{8DA7090E-8808-45B9-9081-7A3CECE2220D}"/>
              </a:ext>
            </a:extLst>
          </p:cNvPr>
          <p:cNvSpPr/>
          <p:nvPr/>
        </p:nvSpPr>
        <p:spPr>
          <a:xfrm>
            <a:off x="6802550" y="5312552"/>
            <a:ext cx="315564" cy="1081125"/>
          </a:xfrm>
          <a:custGeom>
            <a:avLst/>
            <a:gdLst>
              <a:gd name="connsiteX0" fmla="*/ 1447800 w 1447800"/>
              <a:gd name="connsiteY0" fmla="*/ 0 h 599440"/>
              <a:gd name="connsiteX1" fmla="*/ 1447800 w 1447800"/>
              <a:gd name="connsiteY1" fmla="*/ 599440 h 599440"/>
              <a:gd name="connsiteX2" fmla="*/ 0 w 1447800"/>
              <a:gd name="connsiteY2" fmla="*/ 599440 h 599440"/>
            </a:gdLst>
            <a:ahLst/>
            <a:cxnLst>
              <a:cxn ang="0">
                <a:pos x="connsiteX0" y="connsiteY0"/>
              </a:cxn>
              <a:cxn ang="0">
                <a:pos x="connsiteX1" y="connsiteY1"/>
              </a:cxn>
              <a:cxn ang="0">
                <a:pos x="connsiteX2" y="connsiteY2"/>
              </a:cxn>
            </a:cxnLst>
            <a:rect l="l" t="t" r="r" b="b"/>
            <a:pathLst>
              <a:path w="1447800" h="599440">
                <a:moveTo>
                  <a:pt x="1447800" y="0"/>
                </a:moveTo>
                <a:lnTo>
                  <a:pt x="1447800" y="599440"/>
                </a:lnTo>
                <a:lnTo>
                  <a:pt x="0" y="599440"/>
                </a:lnTo>
              </a:path>
            </a:pathLst>
          </a:custGeom>
          <a:noFill/>
          <a:ln>
            <a:solidFill>
              <a:schemeClr val="accent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639235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1000"/>
                                      </p:stCondLst>
                                      <p:childTnLst>
                                        <p:animRot by="5400000">
                                          <p:cBhvr>
                                            <p:cTn id="6" dur="5000" fill="hold"/>
                                            <p:tgtEl>
                                              <p:spTgt spid="31"/>
                                            </p:tgtEl>
                                            <p:attrNameLst>
                                              <p:attrName>r</p:attrName>
                                            </p:attrNameLst>
                                          </p:cBhvr>
                                        </p:animRot>
                                      </p:childTnLst>
                                    </p:cTn>
                                  </p:par>
                                  <p:par>
                                    <p:cTn id="7" presetID="8" presetClass="emph" presetSubtype="0" repeatCount="indefinite" autoRev="1" fill="hold" nodeType="withEffect">
                                      <p:stCondLst>
                                        <p:cond delay="1000"/>
                                      </p:stCondLst>
                                      <p:childTnLst>
                                        <p:animRot by="5400000">
                                          <p:cBhvr>
                                            <p:cTn id="8" dur="5000" fill="hold"/>
                                            <p:tgtEl>
                                              <p:spTgt spid="57"/>
                                            </p:tgtEl>
                                            <p:attrNameLst>
                                              <p:attrName>r</p:attrName>
                                            </p:attrNameLst>
                                          </p:cBhvr>
                                        </p:animRot>
                                      </p:childTnLst>
                                    </p:cTn>
                                  </p:par>
                                  <p:par>
                                    <p:cTn id="9" presetID="16" presetClass="entr" presetSubtype="37"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barn(outVertical)">
                                          <p:cBhvr>
                                            <p:cTn id="11" dur="500"/>
                                            <p:tgtEl>
                                              <p:spTgt spid="4"/>
                                            </p:tgtEl>
                                          </p:cBhvr>
                                        </p:animEffect>
                                      </p:childTnLst>
                                    </p:cTn>
                                  </p:par>
                                  <p:par>
                                    <p:cTn id="12" presetID="23" presetClass="entr" presetSubtype="16" fill="hold" nodeType="withEffect">
                                      <p:stCondLst>
                                        <p:cond delay="250"/>
                                      </p:stCondLst>
                                      <p:childTnLst>
                                        <p:set>
                                          <p:cBhvr>
                                            <p:cTn id="13" dur="1" fill="hold">
                                              <p:stCondLst>
                                                <p:cond delay="0"/>
                                              </p:stCondLst>
                                            </p:cTn>
                                            <p:tgtEl>
                                              <p:spTgt spid="60"/>
                                            </p:tgtEl>
                                            <p:attrNameLst>
                                              <p:attrName>style.visibility</p:attrName>
                                            </p:attrNameLst>
                                          </p:cBhvr>
                                          <p:to>
                                            <p:strVal val="visible"/>
                                          </p:to>
                                        </p:set>
                                        <p:anim calcmode="lin" valueType="num">
                                          <p:cBhvr>
                                            <p:cTn id="14" dur="250" fill="hold"/>
                                            <p:tgtEl>
                                              <p:spTgt spid="60"/>
                                            </p:tgtEl>
                                            <p:attrNameLst>
                                              <p:attrName>ppt_w</p:attrName>
                                            </p:attrNameLst>
                                          </p:cBhvr>
                                          <p:tavLst>
                                            <p:tav tm="0">
                                              <p:val>
                                                <p:fltVal val="0"/>
                                              </p:val>
                                            </p:tav>
                                            <p:tav tm="100000">
                                              <p:val>
                                                <p:strVal val="#ppt_w"/>
                                              </p:val>
                                            </p:tav>
                                          </p:tavLst>
                                        </p:anim>
                                        <p:anim calcmode="lin" valueType="num">
                                          <p:cBhvr>
                                            <p:cTn id="15" dur="250" fill="hold"/>
                                            <p:tgtEl>
                                              <p:spTgt spid="60"/>
                                            </p:tgtEl>
                                            <p:attrNameLst>
                                              <p:attrName>ppt_h</p:attrName>
                                            </p:attrNameLst>
                                          </p:cBhvr>
                                          <p:tavLst>
                                            <p:tav tm="0">
                                              <p:val>
                                                <p:fltVal val="0"/>
                                              </p:val>
                                            </p:tav>
                                            <p:tav tm="100000">
                                              <p:val>
                                                <p:strVal val="#ppt_h"/>
                                              </p:val>
                                            </p:tav>
                                          </p:tavLst>
                                        </p:anim>
                                      </p:childTnLst>
                                    </p:cTn>
                                  </p:par>
                                  <p:par>
                                    <p:cTn id="16" presetID="6" presetClass="emph" presetSubtype="0" fill="hold" nodeType="withEffect" p14:presetBounceEnd="99000">
                                      <p:stCondLst>
                                        <p:cond delay="250"/>
                                      </p:stCondLst>
                                      <p:childTnLst>
                                        <p:animScale p14:bounceEnd="99000">
                                          <p:cBhvr>
                                            <p:cTn id="17" dur="1000" fill="hold"/>
                                            <p:tgtEl>
                                              <p:spTgt spid="60"/>
                                            </p:tgtEl>
                                          </p:cBhvr>
                                          <p:by x="110000" y="110000"/>
                                        </p:animScale>
                                      </p:childTnLst>
                                    </p:cTn>
                                  </p:par>
                                  <p:par>
                                    <p:cTn id="18" presetID="6" presetClass="emph" presetSubtype="0" fill="hold" nodeType="withEffect">
                                      <p:stCondLst>
                                        <p:cond delay="250"/>
                                      </p:stCondLst>
                                      <p:childTnLst>
                                        <p:animScale>
                                          <p:cBhvr>
                                            <p:cTn id="19" dur="250" fill="hold"/>
                                            <p:tgtEl>
                                              <p:spTgt spid="60"/>
                                            </p:tgtEl>
                                          </p:cBhvr>
                                          <p:by x="91000" y="91000"/>
                                        </p:animScale>
                                      </p:childTnLst>
                                    </p:cTn>
                                  </p:par>
                                  <p:par>
                                    <p:cTn id="20" presetID="23" presetClass="entr" presetSubtype="16" fill="hold" nodeType="withEffect">
                                      <p:stCondLst>
                                        <p:cond delay="500"/>
                                      </p:stCondLst>
                                      <p:childTnLst>
                                        <p:set>
                                          <p:cBhvr>
                                            <p:cTn id="21" dur="1" fill="hold">
                                              <p:stCondLst>
                                                <p:cond delay="0"/>
                                              </p:stCondLst>
                                            </p:cTn>
                                            <p:tgtEl>
                                              <p:spTgt spid="35"/>
                                            </p:tgtEl>
                                            <p:attrNameLst>
                                              <p:attrName>style.visibility</p:attrName>
                                            </p:attrNameLst>
                                          </p:cBhvr>
                                          <p:to>
                                            <p:strVal val="visible"/>
                                          </p:to>
                                        </p:set>
                                        <p:anim calcmode="lin" valueType="num">
                                          <p:cBhvr>
                                            <p:cTn id="22" dur="250" fill="hold"/>
                                            <p:tgtEl>
                                              <p:spTgt spid="35"/>
                                            </p:tgtEl>
                                            <p:attrNameLst>
                                              <p:attrName>ppt_w</p:attrName>
                                            </p:attrNameLst>
                                          </p:cBhvr>
                                          <p:tavLst>
                                            <p:tav tm="0">
                                              <p:val>
                                                <p:fltVal val="0"/>
                                              </p:val>
                                            </p:tav>
                                            <p:tav tm="100000">
                                              <p:val>
                                                <p:strVal val="#ppt_w"/>
                                              </p:val>
                                            </p:tav>
                                          </p:tavLst>
                                        </p:anim>
                                        <p:anim calcmode="lin" valueType="num">
                                          <p:cBhvr>
                                            <p:cTn id="23" dur="250" fill="hold"/>
                                            <p:tgtEl>
                                              <p:spTgt spid="35"/>
                                            </p:tgtEl>
                                            <p:attrNameLst>
                                              <p:attrName>ppt_h</p:attrName>
                                            </p:attrNameLst>
                                          </p:cBhvr>
                                          <p:tavLst>
                                            <p:tav tm="0">
                                              <p:val>
                                                <p:fltVal val="0"/>
                                              </p:val>
                                            </p:tav>
                                            <p:tav tm="100000">
                                              <p:val>
                                                <p:strVal val="#ppt_h"/>
                                              </p:val>
                                            </p:tav>
                                          </p:tavLst>
                                        </p:anim>
                                      </p:childTnLst>
                                    </p:cTn>
                                  </p:par>
                                  <p:par>
                                    <p:cTn id="24" presetID="6" presetClass="emph" presetSubtype="0" fill="hold" nodeType="withEffect" p14:presetBounceEnd="99000">
                                      <p:stCondLst>
                                        <p:cond delay="500"/>
                                      </p:stCondLst>
                                      <p:childTnLst>
                                        <p:animScale p14:bounceEnd="99000">
                                          <p:cBhvr>
                                            <p:cTn id="25" dur="1000" fill="hold"/>
                                            <p:tgtEl>
                                              <p:spTgt spid="35"/>
                                            </p:tgtEl>
                                          </p:cBhvr>
                                          <p:by x="110000" y="110000"/>
                                        </p:animScale>
                                      </p:childTnLst>
                                    </p:cTn>
                                  </p:par>
                                  <p:par>
                                    <p:cTn id="26" presetID="6" presetClass="emph" presetSubtype="0" fill="hold" nodeType="withEffect">
                                      <p:stCondLst>
                                        <p:cond delay="500"/>
                                      </p:stCondLst>
                                      <p:childTnLst>
                                        <p:animScale>
                                          <p:cBhvr>
                                            <p:cTn id="27" dur="250" fill="hold"/>
                                            <p:tgtEl>
                                              <p:spTgt spid="35"/>
                                            </p:tgtEl>
                                          </p:cBhvr>
                                          <p:by x="91000" y="91000"/>
                                        </p:animScale>
                                      </p:childTnLst>
                                    </p:cTn>
                                  </p:par>
                                  <p:par>
                                    <p:cTn id="28" presetID="23" presetClass="entr" presetSubtype="16" fill="hold" nodeType="withEffect">
                                      <p:stCondLst>
                                        <p:cond delay="250"/>
                                      </p:stCondLst>
                                      <p:childTnLst>
                                        <p:set>
                                          <p:cBhvr>
                                            <p:cTn id="29" dur="1" fill="hold">
                                              <p:stCondLst>
                                                <p:cond delay="0"/>
                                              </p:stCondLst>
                                            </p:cTn>
                                            <p:tgtEl>
                                              <p:spTgt spid="63"/>
                                            </p:tgtEl>
                                            <p:attrNameLst>
                                              <p:attrName>style.visibility</p:attrName>
                                            </p:attrNameLst>
                                          </p:cBhvr>
                                          <p:to>
                                            <p:strVal val="visible"/>
                                          </p:to>
                                        </p:set>
                                        <p:anim calcmode="lin" valueType="num">
                                          <p:cBhvr>
                                            <p:cTn id="30" dur="250" fill="hold"/>
                                            <p:tgtEl>
                                              <p:spTgt spid="63"/>
                                            </p:tgtEl>
                                            <p:attrNameLst>
                                              <p:attrName>ppt_w</p:attrName>
                                            </p:attrNameLst>
                                          </p:cBhvr>
                                          <p:tavLst>
                                            <p:tav tm="0">
                                              <p:val>
                                                <p:fltVal val="0"/>
                                              </p:val>
                                            </p:tav>
                                            <p:tav tm="100000">
                                              <p:val>
                                                <p:strVal val="#ppt_w"/>
                                              </p:val>
                                            </p:tav>
                                          </p:tavLst>
                                        </p:anim>
                                        <p:anim calcmode="lin" valueType="num">
                                          <p:cBhvr>
                                            <p:cTn id="31" dur="250" fill="hold"/>
                                            <p:tgtEl>
                                              <p:spTgt spid="63"/>
                                            </p:tgtEl>
                                            <p:attrNameLst>
                                              <p:attrName>ppt_h</p:attrName>
                                            </p:attrNameLst>
                                          </p:cBhvr>
                                          <p:tavLst>
                                            <p:tav tm="0">
                                              <p:val>
                                                <p:fltVal val="0"/>
                                              </p:val>
                                            </p:tav>
                                            <p:tav tm="100000">
                                              <p:val>
                                                <p:strVal val="#ppt_h"/>
                                              </p:val>
                                            </p:tav>
                                          </p:tavLst>
                                        </p:anim>
                                      </p:childTnLst>
                                    </p:cTn>
                                  </p:par>
                                  <p:par>
                                    <p:cTn id="32" presetID="6" presetClass="emph" presetSubtype="0" fill="hold" nodeType="withEffect" p14:presetBounceEnd="99000">
                                      <p:stCondLst>
                                        <p:cond delay="250"/>
                                      </p:stCondLst>
                                      <p:childTnLst>
                                        <p:animScale p14:bounceEnd="99000">
                                          <p:cBhvr>
                                            <p:cTn id="33" dur="1000" fill="hold"/>
                                            <p:tgtEl>
                                              <p:spTgt spid="63"/>
                                            </p:tgtEl>
                                          </p:cBhvr>
                                          <p:by x="110000" y="110000"/>
                                        </p:animScale>
                                      </p:childTnLst>
                                    </p:cTn>
                                  </p:par>
                                  <p:par>
                                    <p:cTn id="34" presetID="6" presetClass="emph" presetSubtype="0" fill="hold" nodeType="withEffect">
                                      <p:stCondLst>
                                        <p:cond delay="250"/>
                                      </p:stCondLst>
                                      <p:childTnLst>
                                        <p:animScale>
                                          <p:cBhvr>
                                            <p:cTn id="35" dur="250" fill="hold"/>
                                            <p:tgtEl>
                                              <p:spTgt spid="63"/>
                                            </p:tgtEl>
                                          </p:cBhvr>
                                          <p:by x="91000" y="91000"/>
                                        </p:animScale>
                                      </p:childTnLst>
                                    </p:cTn>
                                  </p:par>
                                  <p:par>
                                    <p:cTn id="36" presetID="10" presetClass="entr" presetSubtype="0" fill="hold" nodeType="withEffect">
                                      <p:stCondLst>
                                        <p:cond delay="500"/>
                                      </p:stCondLst>
                                      <p:childTnLst>
                                        <p:set>
                                          <p:cBhvr>
                                            <p:cTn id="37" dur="1" fill="hold">
                                              <p:stCondLst>
                                                <p:cond delay="0"/>
                                              </p:stCondLst>
                                            </p:cTn>
                                            <p:tgtEl>
                                              <p:spTgt spid="90"/>
                                            </p:tgtEl>
                                            <p:attrNameLst>
                                              <p:attrName>style.visibility</p:attrName>
                                            </p:attrNameLst>
                                          </p:cBhvr>
                                          <p:to>
                                            <p:strVal val="visible"/>
                                          </p:to>
                                        </p:set>
                                        <p:animEffect transition="in" filter="fade">
                                          <p:cBhvr>
                                            <p:cTn id="38" dur="500"/>
                                            <p:tgtEl>
                                              <p:spTgt spid="90"/>
                                            </p:tgtEl>
                                          </p:cBhvr>
                                        </p:animEffect>
                                      </p:childTnLst>
                                    </p:cTn>
                                  </p:par>
                                  <p:par>
                                    <p:cTn id="39" presetID="8" presetClass="emph" presetSubtype="0" repeatCount="indefinite" fill="hold" nodeType="withEffect">
                                      <p:stCondLst>
                                        <p:cond delay="500"/>
                                      </p:stCondLst>
                                      <p:childTnLst>
                                        <p:animRot by="21600000">
                                          <p:cBhvr>
                                            <p:cTn id="40" dur="5000" fill="hold"/>
                                            <p:tgtEl>
                                              <p:spTgt spid="90"/>
                                            </p:tgtEl>
                                            <p:attrNameLst>
                                              <p:attrName>r</p:attrName>
                                            </p:attrNameLst>
                                          </p:cBhvr>
                                        </p:animRot>
                                      </p:childTnLst>
                                    </p:cTn>
                                  </p:par>
                                  <p:par>
                                    <p:cTn id="41" presetID="10" presetClass="entr" presetSubtype="0" fill="hold" grpId="0" nodeType="withEffect">
                                      <p:stCondLst>
                                        <p:cond delay="1000"/>
                                      </p:stCondLst>
                                      <p:childTnLst>
                                        <p:set>
                                          <p:cBhvr>
                                            <p:cTn id="42" dur="1" fill="hold">
                                              <p:stCondLst>
                                                <p:cond delay="0"/>
                                              </p:stCondLst>
                                            </p:cTn>
                                            <p:tgtEl>
                                              <p:spTgt spid="100"/>
                                            </p:tgtEl>
                                            <p:attrNameLst>
                                              <p:attrName>style.visibility</p:attrName>
                                            </p:attrNameLst>
                                          </p:cBhvr>
                                          <p:to>
                                            <p:strVal val="visible"/>
                                          </p:to>
                                        </p:set>
                                        <p:animEffect transition="in" filter="fade">
                                          <p:cBhvr>
                                            <p:cTn id="43" dur="250"/>
                                            <p:tgtEl>
                                              <p:spTgt spid="100"/>
                                            </p:tgtEl>
                                          </p:cBhvr>
                                        </p:animEffect>
                                      </p:childTnLst>
                                    </p:cTn>
                                  </p:par>
                                  <p:par>
                                    <p:cTn id="44" presetID="42" presetClass="path" presetSubtype="0" decel="100000" fill="hold" grpId="1" nodeType="withEffect">
                                      <p:stCondLst>
                                        <p:cond delay="1000"/>
                                      </p:stCondLst>
                                      <p:childTnLst>
                                        <p:animMotion origin="layout" path="M -8.33333E-7 0.03889 L -8.33333E-7 1.48148E-6 " pathEditMode="relative" rAng="0" ptsTypes="AA">
                                          <p:cBhvr>
                                            <p:cTn id="45" dur="500" fill="hold"/>
                                            <p:tgtEl>
                                              <p:spTgt spid="100"/>
                                            </p:tgtEl>
                                            <p:attrNameLst>
                                              <p:attrName>ppt_x</p:attrName>
                                              <p:attrName>ppt_y</p:attrName>
                                            </p:attrNameLst>
                                          </p:cBhvr>
                                          <p:rCtr x="0" y="-1944"/>
                                        </p:animMotion>
                                      </p:childTnLst>
                                    </p:cTn>
                                  </p:par>
                                  <p:par>
                                    <p:cTn id="46" presetID="10" presetClass="entr" presetSubtype="0" fill="hold" nodeType="withEffect">
                                      <p:stCondLst>
                                        <p:cond delay="1500"/>
                                      </p:stCondLst>
                                      <p:childTnLst>
                                        <p:set>
                                          <p:cBhvr>
                                            <p:cTn id="47" dur="1" fill="hold">
                                              <p:stCondLst>
                                                <p:cond delay="0"/>
                                              </p:stCondLst>
                                            </p:cTn>
                                            <p:tgtEl>
                                              <p:spTgt spid="81"/>
                                            </p:tgtEl>
                                            <p:attrNameLst>
                                              <p:attrName>style.visibility</p:attrName>
                                            </p:attrNameLst>
                                          </p:cBhvr>
                                          <p:to>
                                            <p:strVal val="visible"/>
                                          </p:to>
                                        </p:set>
                                        <p:animEffect transition="in" filter="fade">
                                          <p:cBhvr>
                                            <p:cTn id="48" dur="250"/>
                                            <p:tgtEl>
                                              <p:spTgt spid="81"/>
                                            </p:tgtEl>
                                          </p:cBhvr>
                                        </p:animEffect>
                                      </p:childTnLst>
                                    </p:cTn>
                                  </p:par>
                                  <p:par>
                                    <p:cTn id="49" presetID="42" presetClass="path" presetSubtype="0" decel="100000" fill="hold" nodeType="withEffect">
                                      <p:stCondLst>
                                        <p:cond delay="1500"/>
                                      </p:stCondLst>
                                      <p:childTnLst>
                                        <p:animMotion origin="layout" path="M -0.01718 -0.00023 L -4.79167E-6 -7.40741E-7 " pathEditMode="relative" rAng="0" ptsTypes="AA">
                                          <p:cBhvr>
                                            <p:cTn id="50" dur="500" fill="hold"/>
                                            <p:tgtEl>
                                              <p:spTgt spid="81"/>
                                            </p:tgtEl>
                                            <p:attrNameLst>
                                              <p:attrName>ppt_x</p:attrName>
                                              <p:attrName>ppt_y</p:attrName>
                                            </p:attrNameLst>
                                          </p:cBhvr>
                                          <p:rCtr x="859" y="0"/>
                                        </p:animMotion>
                                      </p:childTnLst>
                                    </p:cTn>
                                  </p:par>
                                  <p:par>
                                    <p:cTn id="51" presetID="10" presetClass="entr" presetSubtype="0" fill="hold" nodeType="withEffect">
                                      <p:stCondLst>
                                        <p:cond delay="1500"/>
                                      </p:stCondLst>
                                      <p:childTnLst>
                                        <p:set>
                                          <p:cBhvr>
                                            <p:cTn id="52" dur="1" fill="hold">
                                              <p:stCondLst>
                                                <p:cond delay="0"/>
                                              </p:stCondLst>
                                            </p:cTn>
                                            <p:tgtEl>
                                              <p:spTgt spid="72"/>
                                            </p:tgtEl>
                                            <p:attrNameLst>
                                              <p:attrName>style.visibility</p:attrName>
                                            </p:attrNameLst>
                                          </p:cBhvr>
                                          <p:to>
                                            <p:strVal val="visible"/>
                                          </p:to>
                                        </p:set>
                                        <p:animEffect transition="in" filter="fade">
                                          <p:cBhvr>
                                            <p:cTn id="53" dur="250"/>
                                            <p:tgtEl>
                                              <p:spTgt spid="72"/>
                                            </p:tgtEl>
                                          </p:cBhvr>
                                        </p:animEffect>
                                      </p:childTnLst>
                                    </p:cTn>
                                  </p:par>
                                  <p:par>
                                    <p:cTn id="54" presetID="42" presetClass="path" presetSubtype="0" decel="100000" fill="hold" nodeType="withEffect">
                                      <p:stCondLst>
                                        <p:cond delay="1500"/>
                                      </p:stCondLst>
                                      <p:childTnLst>
                                        <p:animMotion origin="layout" path="M 0.01666 -0.00046 L 3.125E-6 -7.40741E-7 " pathEditMode="relative" rAng="0" ptsTypes="AA">
                                          <p:cBhvr>
                                            <p:cTn id="55" dur="500" fill="hold"/>
                                            <p:tgtEl>
                                              <p:spTgt spid="72"/>
                                            </p:tgtEl>
                                            <p:attrNameLst>
                                              <p:attrName>ppt_x</p:attrName>
                                              <p:attrName>ppt_y</p:attrName>
                                            </p:attrNameLst>
                                          </p:cBhvr>
                                          <p:rCtr x="-833" y="23"/>
                                        </p:animMotion>
                                      </p:childTnLst>
                                    </p:cTn>
                                  </p:par>
                                  <p:par>
                                    <p:cTn id="56" presetID="22" presetClass="entr" presetSubtype="8" fill="hold" nodeType="withEffect">
                                      <p:stCondLst>
                                        <p:cond delay="1750"/>
                                      </p:stCondLst>
                                      <p:childTnLst>
                                        <p:set>
                                          <p:cBhvr>
                                            <p:cTn id="57" dur="1" fill="hold">
                                              <p:stCondLst>
                                                <p:cond delay="0"/>
                                              </p:stCondLst>
                                            </p:cTn>
                                            <p:tgtEl>
                                              <p:spTgt spid="93"/>
                                            </p:tgtEl>
                                            <p:attrNameLst>
                                              <p:attrName>style.visibility</p:attrName>
                                            </p:attrNameLst>
                                          </p:cBhvr>
                                          <p:to>
                                            <p:strVal val="visible"/>
                                          </p:to>
                                        </p:set>
                                        <p:animEffect transition="in" filter="wipe(left)">
                                          <p:cBhvr>
                                            <p:cTn id="58" dur="500"/>
                                            <p:tgtEl>
                                              <p:spTgt spid="93"/>
                                            </p:tgtEl>
                                          </p:cBhvr>
                                        </p:animEffect>
                                      </p:childTnLst>
                                    </p:cTn>
                                  </p:par>
                                  <p:par>
                                    <p:cTn id="59" presetID="22" presetClass="entr" presetSubtype="2" fill="hold" nodeType="withEffect">
                                      <p:stCondLst>
                                        <p:cond delay="1750"/>
                                      </p:stCondLst>
                                      <p:childTnLst>
                                        <p:set>
                                          <p:cBhvr>
                                            <p:cTn id="60" dur="1" fill="hold">
                                              <p:stCondLst>
                                                <p:cond delay="0"/>
                                              </p:stCondLst>
                                            </p:cTn>
                                            <p:tgtEl>
                                              <p:spTgt spid="95"/>
                                            </p:tgtEl>
                                            <p:attrNameLst>
                                              <p:attrName>style.visibility</p:attrName>
                                            </p:attrNameLst>
                                          </p:cBhvr>
                                          <p:to>
                                            <p:strVal val="visible"/>
                                          </p:to>
                                        </p:set>
                                        <p:animEffect transition="in" filter="wipe(right)">
                                          <p:cBhvr>
                                            <p:cTn id="61" dur="500"/>
                                            <p:tgtEl>
                                              <p:spTgt spid="95"/>
                                            </p:tgtEl>
                                          </p:cBhvr>
                                        </p:animEffect>
                                      </p:childTnLst>
                                    </p:cTn>
                                  </p:par>
                                </p:childTnLst>
                              </p:cTn>
                            </p:par>
                          </p:childTnLst>
                        </p:cTn>
                      </p:par>
                      <p:par>
                        <p:cTn id="62" fill="hold">
                          <p:stCondLst>
                            <p:cond delay="indefinite"/>
                          </p:stCondLst>
                          <p:childTnLst>
                            <p:par>
                              <p:cTn id="63" fill="hold">
                                <p:stCondLst>
                                  <p:cond delay="0"/>
                                </p:stCondLst>
                                <p:childTnLst>
                                  <p:par>
                                    <p:cTn id="64" presetID="18" presetClass="entr" presetSubtype="12" fill="hold" grpId="0" nodeType="click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strips(downLeft)">
                                          <p:cBhvr>
                                            <p:cTn id="66" dur="500"/>
                                            <p:tgtEl>
                                              <p:spTgt spid="8"/>
                                            </p:tgtEl>
                                          </p:cBhvr>
                                        </p:animEffect>
                                      </p:childTnLst>
                                    </p:cTn>
                                  </p:par>
                                  <p:par>
                                    <p:cTn id="67" presetID="10" presetClass="entr" presetSubtype="0" fill="hold" grpId="0" nodeType="withEffect">
                                      <p:stCondLst>
                                        <p:cond delay="50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250"/>
                                            <p:tgtEl>
                                              <p:spTgt spid="5"/>
                                            </p:tgtEl>
                                          </p:cBhvr>
                                        </p:animEffect>
                                      </p:childTnLst>
                                    </p:cTn>
                                  </p:par>
                                  <p:par>
                                    <p:cTn id="70" presetID="42" presetClass="path" presetSubtype="0" decel="100000" fill="hold" grpId="1" nodeType="withEffect">
                                      <p:stCondLst>
                                        <p:cond delay="500"/>
                                      </p:stCondLst>
                                      <p:childTnLst>
                                        <p:animMotion origin="layout" path="M 0.01667 -0.00046 L -1.66667E-6 1.48148E-6 " pathEditMode="relative" rAng="0" ptsTypes="AA">
                                          <p:cBhvr>
                                            <p:cTn id="71" dur="500" fill="hold"/>
                                            <p:tgtEl>
                                              <p:spTgt spid="5"/>
                                            </p:tgtEl>
                                            <p:attrNameLst>
                                              <p:attrName>ppt_x</p:attrName>
                                              <p:attrName>ppt_y</p:attrName>
                                            </p:attrNameLst>
                                          </p:cBhvr>
                                          <p:rCtr x="-833" y="23"/>
                                        </p:animMotion>
                                      </p:childTnLst>
                                    </p:cTn>
                                  </p:par>
                                </p:childTnLst>
                              </p:cTn>
                            </p:par>
                            <p:par>
                              <p:cTn id="72" fill="hold">
                                <p:stCondLst>
                                  <p:cond delay="1000"/>
                                </p:stCondLst>
                                <p:childTnLst>
                                  <p:par>
                                    <p:cTn id="73" presetID="10" presetClass="entr" presetSubtype="0" fill="hold" grpId="0" nodeType="afterEffect">
                                      <p:stCondLst>
                                        <p:cond delay="0"/>
                                      </p:stCondLst>
                                      <p:childTnLst>
                                        <p:set>
                                          <p:cBhvr>
                                            <p:cTn id="74" dur="1" fill="hold">
                                              <p:stCondLst>
                                                <p:cond delay="0"/>
                                              </p:stCondLst>
                                            </p:cTn>
                                            <p:tgtEl>
                                              <p:spTgt spid="98"/>
                                            </p:tgtEl>
                                            <p:attrNameLst>
                                              <p:attrName>style.visibility</p:attrName>
                                            </p:attrNameLst>
                                          </p:cBhvr>
                                          <p:to>
                                            <p:strVal val="visible"/>
                                          </p:to>
                                        </p:set>
                                        <p:animEffect transition="in" filter="fade">
                                          <p:cBhvr>
                                            <p:cTn id="75" dur="250"/>
                                            <p:tgtEl>
                                              <p:spTgt spid="98"/>
                                            </p:tgtEl>
                                          </p:cBhvr>
                                        </p:animEffect>
                                      </p:childTnLst>
                                    </p:cTn>
                                  </p:par>
                                  <p:par>
                                    <p:cTn id="76" presetID="42" presetClass="path" presetSubtype="0" decel="100000" fill="hold" grpId="1" nodeType="withEffect">
                                      <p:stCondLst>
                                        <p:cond delay="500"/>
                                      </p:stCondLst>
                                      <p:childTnLst>
                                        <p:animMotion origin="layout" path="M 0.01667 -0.00047 L -3.33333E-6 4.07407E-6 " pathEditMode="relative" rAng="0" ptsTypes="AA">
                                          <p:cBhvr>
                                            <p:cTn id="77" dur="500" fill="hold"/>
                                            <p:tgtEl>
                                              <p:spTgt spid="98"/>
                                            </p:tgtEl>
                                            <p:attrNameLst>
                                              <p:attrName>ppt_x</p:attrName>
                                              <p:attrName>ppt_y</p:attrName>
                                            </p:attrNameLst>
                                          </p:cBhvr>
                                          <p:rCtr x="-833" y="23"/>
                                        </p:animMotion>
                                      </p:childTnLst>
                                    </p:cTn>
                                  </p:par>
                                  <p:par>
                                    <p:cTn id="78" presetID="18" presetClass="entr" presetSubtype="12" fill="hold" grpId="0" nodeType="withEffect">
                                      <p:stCondLst>
                                        <p:cond delay="500"/>
                                      </p:stCondLst>
                                      <p:childTnLst>
                                        <p:set>
                                          <p:cBhvr>
                                            <p:cTn id="79" dur="1" fill="hold">
                                              <p:stCondLst>
                                                <p:cond delay="0"/>
                                              </p:stCondLst>
                                            </p:cTn>
                                            <p:tgtEl>
                                              <p:spTgt spid="101"/>
                                            </p:tgtEl>
                                            <p:attrNameLst>
                                              <p:attrName>style.visibility</p:attrName>
                                            </p:attrNameLst>
                                          </p:cBhvr>
                                          <p:to>
                                            <p:strVal val="visible"/>
                                          </p:to>
                                        </p:set>
                                        <p:animEffect transition="in" filter="strips(downLeft)">
                                          <p:cBhvr>
                                            <p:cTn id="80" dur="500"/>
                                            <p:tgtEl>
                                              <p:spTgt spid="101"/>
                                            </p:tgtEl>
                                          </p:cBhvr>
                                        </p:animEffect>
                                      </p:childTnLst>
                                    </p:cTn>
                                  </p:par>
                                  <p:par>
                                    <p:cTn id="81" presetID="18" presetClass="entr" presetSubtype="6" fill="hold" grpId="0" nodeType="withEffect">
                                      <p:stCondLst>
                                        <p:cond delay="1750"/>
                                      </p:stCondLst>
                                      <p:childTnLst>
                                        <p:set>
                                          <p:cBhvr>
                                            <p:cTn id="82" dur="1" fill="hold">
                                              <p:stCondLst>
                                                <p:cond delay="0"/>
                                              </p:stCondLst>
                                            </p:cTn>
                                            <p:tgtEl>
                                              <p:spTgt spid="9"/>
                                            </p:tgtEl>
                                            <p:attrNameLst>
                                              <p:attrName>style.visibility</p:attrName>
                                            </p:attrNameLst>
                                          </p:cBhvr>
                                          <p:to>
                                            <p:strVal val="visible"/>
                                          </p:to>
                                        </p:set>
                                        <p:animEffect transition="in" filter="strips(downRight)">
                                          <p:cBhvr>
                                            <p:cTn id="83" dur="500"/>
                                            <p:tgtEl>
                                              <p:spTgt spid="9"/>
                                            </p:tgtEl>
                                          </p:cBhvr>
                                        </p:animEffect>
                                      </p:childTnLst>
                                    </p:cTn>
                                  </p:par>
                                  <p:par>
                                    <p:cTn id="84" presetID="10" presetClass="entr" presetSubtype="0" fill="hold" grpId="0" nodeType="withEffect">
                                      <p:stCondLst>
                                        <p:cond delay="2250"/>
                                      </p:stCondLst>
                                      <p:childTnLst>
                                        <p:set>
                                          <p:cBhvr>
                                            <p:cTn id="85" dur="1" fill="hold">
                                              <p:stCondLst>
                                                <p:cond delay="0"/>
                                              </p:stCondLst>
                                            </p:cTn>
                                            <p:tgtEl>
                                              <p:spTgt spid="6"/>
                                            </p:tgtEl>
                                            <p:attrNameLst>
                                              <p:attrName>style.visibility</p:attrName>
                                            </p:attrNameLst>
                                          </p:cBhvr>
                                          <p:to>
                                            <p:strVal val="visible"/>
                                          </p:to>
                                        </p:set>
                                        <p:animEffect transition="in" filter="fade">
                                          <p:cBhvr>
                                            <p:cTn id="86" dur="250"/>
                                            <p:tgtEl>
                                              <p:spTgt spid="6"/>
                                            </p:tgtEl>
                                          </p:cBhvr>
                                        </p:animEffect>
                                      </p:childTnLst>
                                    </p:cTn>
                                  </p:par>
                                  <p:par>
                                    <p:cTn id="87" presetID="42" presetClass="path" presetSubtype="0" decel="100000" fill="hold" grpId="1" nodeType="withEffect">
                                      <p:stCondLst>
                                        <p:cond delay="2250"/>
                                      </p:stCondLst>
                                      <p:childTnLst>
                                        <p:animMotion origin="layout" path="M -0.01718 -0.00023 L -4.79167E-6 -7.40741E-7 " pathEditMode="relative" rAng="0" ptsTypes="AA">
                                          <p:cBhvr>
                                            <p:cTn id="88" dur="500" fill="hold"/>
                                            <p:tgtEl>
                                              <p:spTgt spid="6"/>
                                            </p:tgtEl>
                                            <p:attrNameLst>
                                              <p:attrName>ppt_x</p:attrName>
                                              <p:attrName>ppt_y</p:attrName>
                                            </p:attrNameLst>
                                          </p:cBhvr>
                                          <p:rCtr x="859" y="0"/>
                                        </p:animMotion>
                                      </p:childTnLst>
                                    </p:cTn>
                                  </p:par>
                                </p:childTnLst>
                              </p:cTn>
                            </p:par>
                            <p:par>
                              <p:cTn id="89" fill="hold">
                                <p:stCondLst>
                                  <p:cond delay="3750"/>
                                </p:stCondLst>
                                <p:childTnLst>
                                  <p:par>
                                    <p:cTn id="90" presetID="10" presetClass="entr" presetSubtype="0" fill="hold" grpId="0" nodeType="afterEffect">
                                      <p:stCondLst>
                                        <p:cond delay="0"/>
                                      </p:stCondLst>
                                      <p:childTnLst>
                                        <p:set>
                                          <p:cBhvr>
                                            <p:cTn id="91" dur="1" fill="hold">
                                              <p:stCondLst>
                                                <p:cond delay="0"/>
                                              </p:stCondLst>
                                            </p:cTn>
                                            <p:tgtEl>
                                              <p:spTgt spid="96"/>
                                            </p:tgtEl>
                                            <p:attrNameLst>
                                              <p:attrName>style.visibility</p:attrName>
                                            </p:attrNameLst>
                                          </p:cBhvr>
                                          <p:to>
                                            <p:strVal val="visible"/>
                                          </p:to>
                                        </p:set>
                                        <p:animEffect transition="in" filter="fade">
                                          <p:cBhvr>
                                            <p:cTn id="92" dur="500"/>
                                            <p:tgtEl>
                                              <p:spTgt spid="96"/>
                                            </p:tgtEl>
                                          </p:cBhvr>
                                        </p:animEffect>
                                      </p:childTnLst>
                                    </p:cTn>
                                  </p:par>
                                  <p:par>
                                    <p:cTn id="93" presetID="10" presetClass="entr" presetSubtype="0" fill="hold" grpId="0" nodeType="withEffect">
                                      <p:stCondLst>
                                        <p:cond delay="250"/>
                                      </p:stCondLst>
                                      <p:childTnLst>
                                        <p:set>
                                          <p:cBhvr>
                                            <p:cTn id="94" dur="1" fill="hold">
                                              <p:stCondLst>
                                                <p:cond delay="0"/>
                                              </p:stCondLst>
                                            </p:cTn>
                                            <p:tgtEl>
                                              <p:spTgt spid="97"/>
                                            </p:tgtEl>
                                            <p:attrNameLst>
                                              <p:attrName>style.visibility</p:attrName>
                                            </p:attrNameLst>
                                          </p:cBhvr>
                                          <p:to>
                                            <p:strVal val="visible"/>
                                          </p:to>
                                        </p:set>
                                        <p:animEffect transition="in" filter="fade">
                                          <p:cBhvr>
                                            <p:cTn id="95" dur="250"/>
                                            <p:tgtEl>
                                              <p:spTgt spid="97"/>
                                            </p:tgtEl>
                                          </p:cBhvr>
                                        </p:animEffect>
                                      </p:childTnLst>
                                    </p:cTn>
                                  </p:par>
                                  <p:par>
                                    <p:cTn id="96" presetID="42" presetClass="path" presetSubtype="0" decel="100000" fill="hold" grpId="1" nodeType="withEffect">
                                      <p:stCondLst>
                                        <p:cond delay="250"/>
                                      </p:stCondLst>
                                      <p:childTnLst>
                                        <p:animMotion origin="layout" path="M 0 -0.03472 L 0 -2.22222E-6 " pathEditMode="relative" rAng="0" ptsTypes="AA">
                                          <p:cBhvr>
                                            <p:cTn id="97" dur="500" fill="hold"/>
                                            <p:tgtEl>
                                              <p:spTgt spid="97"/>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5" grpId="1"/>
          <p:bldP spid="6" grpId="0"/>
          <p:bldP spid="6" grpId="1"/>
          <p:bldP spid="8" grpId="0" animBg="1"/>
          <p:bldP spid="9" grpId="0" animBg="1"/>
          <p:bldP spid="100" grpId="0"/>
          <p:bldP spid="100" grpId="1"/>
          <p:bldP spid="96" grpId="0"/>
          <p:bldP spid="97" grpId="0" animBg="1"/>
          <p:bldP spid="97" grpId="1" animBg="1"/>
          <p:bldP spid="98" grpId="0"/>
          <p:bldP spid="98" grpId="1"/>
          <p:bldP spid="10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utoRev="1" fill="hold" nodeType="withEffect">
                                      <p:stCondLst>
                                        <p:cond delay="1000"/>
                                      </p:stCondLst>
                                      <p:childTnLst>
                                        <p:animRot by="5400000">
                                          <p:cBhvr>
                                            <p:cTn id="6" dur="5000" fill="hold"/>
                                            <p:tgtEl>
                                              <p:spTgt spid="31"/>
                                            </p:tgtEl>
                                            <p:attrNameLst>
                                              <p:attrName>r</p:attrName>
                                            </p:attrNameLst>
                                          </p:cBhvr>
                                        </p:animRot>
                                      </p:childTnLst>
                                    </p:cTn>
                                  </p:par>
                                  <p:par>
                                    <p:cTn id="7" presetID="8" presetClass="emph" presetSubtype="0" repeatCount="indefinite" autoRev="1" fill="hold" nodeType="withEffect">
                                      <p:stCondLst>
                                        <p:cond delay="1000"/>
                                      </p:stCondLst>
                                      <p:childTnLst>
                                        <p:animRot by="5400000">
                                          <p:cBhvr>
                                            <p:cTn id="8" dur="5000" fill="hold"/>
                                            <p:tgtEl>
                                              <p:spTgt spid="57"/>
                                            </p:tgtEl>
                                            <p:attrNameLst>
                                              <p:attrName>r</p:attrName>
                                            </p:attrNameLst>
                                          </p:cBhvr>
                                        </p:animRot>
                                      </p:childTnLst>
                                    </p:cTn>
                                  </p:par>
                                  <p:par>
                                    <p:cTn id="9" presetID="16" presetClass="entr" presetSubtype="37"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barn(outVertical)">
                                          <p:cBhvr>
                                            <p:cTn id="11" dur="500"/>
                                            <p:tgtEl>
                                              <p:spTgt spid="4"/>
                                            </p:tgtEl>
                                          </p:cBhvr>
                                        </p:animEffect>
                                      </p:childTnLst>
                                    </p:cTn>
                                  </p:par>
                                  <p:par>
                                    <p:cTn id="12" presetID="23" presetClass="entr" presetSubtype="16" fill="hold" nodeType="withEffect">
                                      <p:stCondLst>
                                        <p:cond delay="250"/>
                                      </p:stCondLst>
                                      <p:childTnLst>
                                        <p:set>
                                          <p:cBhvr>
                                            <p:cTn id="13" dur="1" fill="hold">
                                              <p:stCondLst>
                                                <p:cond delay="0"/>
                                              </p:stCondLst>
                                            </p:cTn>
                                            <p:tgtEl>
                                              <p:spTgt spid="60"/>
                                            </p:tgtEl>
                                            <p:attrNameLst>
                                              <p:attrName>style.visibility</p:attrName>
                                            </p:attrNameLst>
                                          </p:cBhvr>
                                          <p:to>
                                            <p:strVal val="visible"/>
                                          </p:to>
                                        </p:set>
                                        <p:anim calcmode="lin" valueType="num">
                                          <p:cBhvr>
                                            <p:cTn id="14" dur="250" fill="hold"/>
                                            <p:tgtEl>
                                              <p:spTgt spid="60"/>
                                            </p:tgtEl>
                                            <p:attrNameLst>
                                              <p:attrName>ppt_w</p:attrName>
                                            </p:attrNameLst>
                                          </p:cBhvr>
                                          <p:tavLst>
                                            <p:tav tm="0">
                                              <p:val>
                                                <p:fltVal val="0"/>
                                              </p:val>
                                            </p:tav>
                                            <p:tav tm="100000">
                                              <p:val>
                                                <p:strVal val="#ppt_w"/>
                                              </p:val>
                                            </p:tav>
                                          </p:tavLst>
                                        </p:anim>
                                        <p:anim calcmode="lin" valueType="num">
                                          <p:cBhvr>
                                            <p:cTn id="15" dur="250" fill="hold"/>
                                            <p:tgtEl>
                                              <p:spTgt spid="60"/>
                                            </p:tgtEl>
                                            <p:attrNameLst>
                                              <p:attrName>ppt_h</p:attrName>
                                            </p:attrNameLst>
                                          </p:cBhvr>
                                          <p:tavLst>
                                            <p:tav tm="0">
                                              <p:val>
                                                <p:fltVal val="0"/>
                                              </p:val>
                                            </p:tav>
                                            <p:tav tm="100000">
                                              <p:val>
                                                <p:strVal val="#ppt_h"/>
                                              </p:val>
                                            </p:tav>
                                          </p:tavLst>
                                        </p:anim>
                                      </p:childTnLst>
                                    </p:cTn>
                                  </p:par>
                                  <p:par>
                                    <p:cTn id="16" presetID="6" presetClass="emph" presetSubtype="0" fill="hold" nodeType="withEffect">
                                      <p:stCondLst>
                                        <p:cond delay="250"/>
                                      </p:stCondLst>
                                      <p:childTnLst>
                                        <p:animScale>
                                          <p:cBhvr>
                                            <p:cTn id="17" dur="1000" fill="hold"/>
                                            <p:tgtEl>
                                              <p:spTgt spid="60"/>
                                            </p:tgtEl>
                                          </p:cBhvr>
                                          <p:by x="110000" y="110000"/>
                                        </p:animScale>
                                      </p:childTnLst>
                                    </p:cTn>
                                  </p:par>
                                  <p:par>
                                    <p:cTn id="18" presetID="6" presetClass="emph" presetSubtype="0" fill="hold" nodeType="withEffect">
                                      <p:stCondLst>
                                        <p:cond delay="250"/>
                                      </p:stCondLst>
                                      <p:childTnLst>
                                        <p:animScale>
                                          <p:cBhvr>
                                            <p:cTn id="19" dur="250" fill="hold"/>
                                            <p:tgtEl>
                                              <p:spTgt spid="60"/>
                                            </p:tgtEl>
                                          </p:cBhvr>
                                          <p:by x="91000" y="91000"/>
                                        </p:animScale>
                                      </p:childTnLst>
                                    </p:cTn>
                                  </p:par>
                                  <p:par>
                                    <p:cTn id="20" presetID="23" presetClass="entr" presetSubtype="16" fill="hold" nodeType="withEffect">
                                      <p:stCondLst>
                                        <p:cond delay="500"/>
                                      </p:stCondLst>
                                      <p:childTnLst>
                                        <p:set>
                                          <p:cBhvr>
                                            <p:cTn id="21" dur="1" fill="hold">
                                              <p:stCondLst>
                                                <p:cond delay="0"/>
                                              </p:stCondLst>
                                            </p:cTn>
                                            <p:tgtEl>
                                              <p:spTgt spid="35"/>
                                            </p:tgtEl>
                                            <p:attrNameLst>
                                              <p:attrName>style.visibility</p:attrName>
                                            </p:attrNameLst>
                                          </p:cBhvr>
                                          <p:to>
                                            <p:strVal val="visible"/>
                                          </p:to>
                                        </p:set>
                                        <p:anim calcmode="lin" valueType="num">
                                          <p:cBhvr>
                                            <p:cTn id="22" dur="250" fill="hold"/>
                                            <p:tgtEl>
                                              <p:spTgt spid="35"/>
                                            </p:tgtEl>
                                            <p:attrNameLst>
                                              <p:attrName>ppt_w</p:attrName>
                                            </p:attrNameLst>
                                          </p:cBhvr>
                                          <p:tavLst>
                                            <p:tav tm="0">
                                              <p:val>
                                                <p:fltVal val="0"/>
                                              </p:val>
                                            </p:tav>
                                            <p:tav tm="100000">
                                              <p:val>
                                                <p:strVal val="#ppt_w"/>
                                              </p:val>
                                            </p:tav>
                                          </p:tavLst>
                                        </p:anim>
                                        <p:anim calcmode="lin" valueType="num">
                                          <p:cBhvr>
                                            <p:cTn id="23" dur="250" fill="hold"/>
                                            <p:tgtEl>
                                              <p:spTgt spid="35"/>
                                            </p:tgtEl>
                                            <p:attrNameLst>
                                              <p:attrName>ppt_h</p:attrName>
                                            </p:attrNameLst>
                                          </p:cBhvr>
                                          <p:tavLst>
                                            <p:tav tm="0">
                                              <p:val>
                                                <p:fltVal val="0"/>
                                              </p:val>
                                            </p:tav>
                                            <p:tav tm="100000">
                                              <p:val>
                                                <p:strVal val="#ppt_h"/>
                                              </p:val>
                                            </p:tav>
                                          </p:tavLst>
                                        </p:anim>
                                      </p:childTnLst>
                                    </p:cTn>
                                  </p:par>
                                  <p:par>
                                    <p:cTn id="24" presetID="6" presetClass="emph" presetSubtype="0" fill="hold" nodeType="withEffect">
                                      <p:stCondLst>
                                        <p:cond delay="500"/>
                                      </p:stCondLst>
                                      <p:childTnLst>
                                        <p:animScale>
                                          <p:cBhvr>
                                            <p:cTn id="25" dur="1000" fill="hold"/>
                                            <p:tgtEl>
                                              <p:spTgt spid="35"/>
                                            </p:tgtEl>
                                          </p:cBhvr>
                                          <p:by x="110000" y="110000"/>
                                        </p:animScale>
                                      </p:childTnLst>
                                    </p:cTn>
                                  </p:par>
                                  <p:par>
                                    <p:cTn id="26" presetID="6" presetClass="emph" presetSubtype="0" fill="hold" nodeType="withEffect">
                                      <p:stCondLst>
                                        <p:cond delay="500"/>
                                      </p:stCondLst>
                                      <p:childTnLst>
                                        <p:animScale>
                                          <p:cBhvr>
                                            <p:cTn id="27" dur="250" fill="hold"/>
                                            <p:tgtEl>
                                              <p:spTgt spid="35"/>
                                            </p:tgtEl>
                                          </p:cBhvr>
                                          <p:by x="91000" y="91000"/>
                                        </p:animScale>
                                      </p:childTnLst>
                                    </p:cTn>
                                  </p:par>
                                  <p:par>
                                    <p:cTn id="28" presetID="23" presetClass="entr" presetSubtype="16" fill="hold" nodeType="withEffect">
                                      <p:stCondLst>
                                        <p:cond delay="250"/>
                                      </p:stCondLst>
                                      <p:childTnLst>
                                        <p:set>
                                          <p:cBhvr>
                                            <p:cTn id="29" dur="1" fill="hold">
                                              <p:stCondLst>
                                                <p:cond delay="0"/>
                                              </p:stCondLst>
                                            </p:cTn>
                                            <p:tgtEl>
                                              <p:spTgt spid="63"/>
                                            </p:tgtEl>
                                            <p:attrNameLst>
                                              <p:attrName>style.visibility</p:attrName>
                                            </p:attrNameLst>
                                          </p:cBhvr>
                                          <p:to>
                                            <p:strVal val="visible"/>
                                          </p:to>
                                        </p:set>
                                        <p:anim calcmode="lin" valueType="num">
                                          <p:cBhvr>
                                            <p:cTn id="30" dur="250" fill="hold"/>
                                            <p:tgtEl>
                                              <p:spTgt spid="63"/>
                                            </p:tgtEl>
                                            <p:attrNameLst>
                                              <p:attrName>ppt_w</p:attrName>
                                            </p:attrNameLst>
                                          </p:cBhvr>
                                          <p:tavLst>
                                            <p:tav tm="0">
                                              <p:val>
                                                <p:fltVal val="0"/>
                                              </p:val>
                                            </p:tav>
                                            <p:tav tm="100000">
                                              <p:val>
                                                <p:strVal val="#ppt_w"/>
                                              </p:val>
                                            </p:tav>
                                          </p:tavLst>
                                        </p:anim>
                                        <p:anim calcmode="lin" valueType="num">
                                          <p:cBhvr>
                                            <p:cTn id="31" dur="250" fill="hold"/>
                                            <p:tgtEl>
                                              <p:spTgt spid="63"/>
                                            </p:tgtEl>
                                            <p:attrNameLst>
                                              <p:attrName>ppt_h</p:attrName>
                                            </p:attrNameLst>
                                          </p:cBhvr>
                                          <p:tavLst>
                                            <p:tav tm="0">
                                              <p:val>
                                                <p:fltVal val="0"/>
                                              </p:val>
                                            </p:tav>
                                            <p:tav tm="100000">
                                              <p:val>
                                                <p:strVal val="#ppt_h"/>
                                              </p:val>
                                            </p:tav>
                                          </p:tavLst>
                                        </p:anim>
                                      </p:childTnLst>
                                    </p:cTn>
                                  </p:par>
                                  <p:par>
                                    <p:cTn id="32" presetID="6" presetClass="emph" presetSubtype="0" fill="hold" nodeType="withEffect">
                                      <p:stCondLst>
                                        <p:cond delay="250"/>
                                      </p:stCondLst>
                                      <p:childTnLst>
                                        <p:animScale>
                                          <p:cBhvr>
                                            <p:cTn id="33" dur="1000" fill="hold"/>
                                            <p:tgtEl>
                                              <p:spTgt spid="63"/>
                                            </p:tgtEl>
                                          </p:cBhvr>
                                          <p:by x="110000" y="110000"/>
                                        </p:animScale>
                                      </p:childTnLst>
                                    </p:cTn>
                                  </p:par>
                                  <p:par>
                                    <p:cTn id="34" presetID="6" presetClass="emph" presetSubtype="0" fill="hold" nodeType="withEffect">
                                      <p:stCondLst>
                                        <p:cond delay="250"/>
                                      </p:stCondLst>
                                      <p:childTnLst>
                                        <p:animScale>
                                          <p:cBhvr>
                                            <p:cTn id="35" dur="250" fill="hold"/>
                                            <p:tgtEl>
                                              <p:spTgt spid="63"/>
                                            </p:tgtEl>
                                          </p:cBhvr>
                                          <p:by x="91000" y="91000"/>
                                        </p:animScale>
                                      </p:childTnLst>
                                    </p:cTn>
                                  </p:par>
                                  <p:par>
                                    <p:cTn id="36" presetID="10" presetClass="entr" presetSubtype="0" fill="hold" nodeType="withEffect">
                                      <p:stCondLst>
                                        <p:cond delay="500"/>
                                      </p:stCondLst>
                                      <p:childTnLst>
                                        <p:set>
                                          <p:cBhvr>
                                            <p:cTn id="37" dur="1" fill="hold">
                                              <p:stCondLst>
                                                <p:cond delay="0"/>
                                              </p:stCondLst>
                                            </p:cTn>
                                            <p:tgtEl>
                                              <p:spTgt spid="90"/>
                                            </p:tgtEl>
                                            <p:attrNameLst>
                                              <p:attrName>style.visibility</p:attrName>
                                            </p:attrNameLst>
                                          </p:cBhvr>
                                          <p:to>
                                            <p:strVal val="visible"/>
                                          </p:to>
                                        </p:set>
                                        <p:animEffect transition="in" filter="fade">
                                          <p:cBhvr>
                                            <p:cTn id="38" dur="500"/>
                                            <p:tgtEl>
                                              <p:spTgt spid="90"/>
                                            </p:tgtEl>
                                          </p:cBhvr>
                                        </p:animEffect>
                                      </p:childTnLst>
                                    </p:cTn>
                                  </p:par>
                                  <p:par>
                                    <p:cTn id="39" presetID="8" presetClass="emph" presetSubtype="0" repeatCount="indefinite" fill="hold" nodeType="withEffect">
                                      <p:stCondLst>
                                        <p:cond delay="500"/>
                                      </p:stCondLst>
                                      <p:childTnLst>
                                        <p:animRot by="21600000">
                                          <p:cBhvr>
                                            <p:cTn id="40" dur="5000" fill="hold"/>
                                            <p:tgtEl>
                                              <p:spTgt spid="90"/>
                                            </p:tgtEl>
                                            <p:attrNameLst>
                                              <p:attrName>r</p:attrName>
                                            </p:attrNameLst>
                                          </p:cBhvr>
                                        </p:animRot>
                                      </p:childTnLst>
                                    </p:cTn>
                                  </p:par>
                                  <p:par>
                                    <p:cTn id="41" presetID="10" presetClass="entr" presetSubtype="0" fill="hold" grpId="0" nodeType="withEffect">
                                      <p:stCondLst>
                                        <p:cond delay="1000"/>
                                      </p:stCondLst>
                                      <p:childTnLst>
                                        <p:set>
                                          <p:cBhvr>
                                            <p:cTn id="42" dur="1" fill="hold">
                                              <p:stCondLst>
                                                <p:cond delay="0"/>
                                              </p:stCondLst>
                                            </p:cTn>
                                            <p:tgtEl>
                                              <p:spTgt spid="100"/>
                                            </p:tgtEl>
                                            <p:attrNameLst>
                                              <p:attrName>style.visibility</p:attrName>
                                            </p:attrNameLst>
                                          </p:cBhvr>
                                          <p:to>
                                            <p:strVal val="visible"/>
                                          </p:to>
                                        </p:set>
                                        <p:animEffect transition="in" filter="fade">
                                          <p:cBhvr>
                                            <p:cTn id="43" dur="250"/>
                                            <p:tgtEl>
                                              <p:spTgt spid="100"/>
                                            </p:tgtEl>
                                          </p:cBhvr>
                                        </p:animEffect>
                                      </p:childTnLst>
                                    </p:cTn>
                                  </p:par>
                                  <p:par>
                                    <p:cTn id="44" presetID="42" presetClass="path" presetSubtype="0" decel="100000" fill="hold" grpId="1" nodeType="withEffect">
                                      <p:stCondLst>
                                        <p:cond delay="1000"/>
                                      </p:stCondLst>
                                      <p:childTnLst>
                                        <p:animMotion origin="layout" path="M -8.33333E-7 0.03889 L -8.33333E-7 1.48148E-6 " pathEditMode="relative" rAng="0" ptsTypes="AA">
                                          <p:cBhvr>
                                            <p:cTn id="45" dur="500" fill="hold"/>
                                            <p:tgtEl>
                                              <p:spTgt spid="100"/>
                                            </p:tgtEl>
                                            <p:attrNameLst>
                                              <p:attrName>ppt_x</p:attrName>
                                              <p:attrName>ppt_y</p:attrName>
                                            </p:attrNameLst>
                                          </p:cBhvr>
                                          <p:rCtr x="0" y="-1944"/>
                                        </p:animMotion>
                                      </p:childTnLst>
                                    </p:cTn>
                                  </p:par>
                                  <p:par>
                                    <p:cTn id="46" presetID="10" presetClass="entr" presetSubtype="0" fill="hold" nodeType="withEffect">
                                      <p:stCondLst>
                                        <p:cond delay="1500"/>
                                      </p:stCondLst>
                                      <p:childTnLst>
                                        <p:set>
                                          <p:cBhvr>
                                            <p:cTn id="47" dur="1" fill="hold">
                                              <p:stCondLst>
                                                <p:cond delay="0"/>
                                              </p:stCondLst>
                                            </p:cTn>
                                            <p:tgtEl>
                                              <p:spTgt spid="81"/>
                                            </p:tgtEl>
                                            <p:attrNameLst>
                                              <p:attrName>style.visibility</p:attrName>
                                            </p:attrNameLst>
                                          </p:cBhvr>
                                          <p:to>
                                            <p:strVal val="visible"/>
                                          </p:to>
                                        </p:set>
                                        <p:animEffect transition="in" filter="fade">
                                          <p:cBhvr>
                                            <p:cTn id="48" dur="250"/>
                                            <p:tgtEl>
                                              <p:spTgt spid="81"/>
                                            </p:tgtEl>
                                          </p:cBhvr>
                                        </p:animEffect>
                                      </p:childTnLst>
                                    </p:cTn>
                                  </p:par>
                                  <p:par>
                                    <p:cTn id="49" presetID="42" presetClass="path" presetSubtype="0" decel="100000" fill="hold" nodeType="withEffect">
                                      <p:stCondLst>
                                        <p:cond delay="1500"/>
                                      </p:stCondLst>
                                      <p:childTnLst>
                                        <p:animMotion origin="layout" path="M -0.01718 -0.00023 L -4.79167E-6 -7.40741E-7 " pathEditMode="relative" rAng="0" ptsTypes="AA">
                                          <p:cBhvr>
                                            <p:cTn id="50" dur="500" fill="hold"/>
                                            <p:tgtEl>
                                              <p:spTgt spid="81"/>
                                            </p:tgtEl>
                                            <p:attrNameLst>
                                              <p:attrName>ppt_x</p:attrName>
                                              <p:attrName>ppt_y</p:attrName>
                                            </p:attrNameLst>
                                          </p:cBhvr>
                                          <p:rCtr x="859" y="0"/>
                                        </p:animMotion>
                                      </p:childTnLst>
                                    </p:cTn>
                                  </p:par>
                                  <p:par>
                                    <p:cTn id="51" presetID="10" presetClass="entr" presetSubtype="0" fill="hold" nodeType="withEffect">
                                      <p:stCondLst>
                                        <p:cond delay="1500"/>
                                      </p:stCondLst>
                                      <p:childTnLst>
                                        <p:set>
                                          <p:cBhvr>
                                            <p:cTn id="52" dur="1" fill="hold">
                                              <p:stCondLst>
                                                <p:cond delay="0"/>
                                              </p:stCondLst>
                                            </p:cTn>
                                            <p:tgtEl>
                                              <p:spTgt spid="72"/>
                                            </p:tgtEl>
                                            <p:attrNameLst>
                                              <p:attrName>style.visibility</p:attrName>
                                            </p:attrNameLst>
                                          </p:cBhvr>
                                          <p:to>
                                            <p:strVal val="visible"/>
                                          </p:to>
                                        </p:set>
                                        <p:animEffect transition="in" filter="fade">
                                          <p:cBhvr>
                                            <p:cTn id="53" dur="250"/>
                                            <p:tgtEl>
                                              <p:spTgt spid="72"/>
                                            </p:tgtEl>
                                          </p:cBhvr>
                                        </p:animEffect>
                                      </p:childTnLst>
                                    </p:cTn>
                                  </p:par>
                                  <p:par>
                                    <p:cTn id="54" presetID="42" presetClass="path" presetSubtype="0" decel="100000" fill="hold" nodeType="withEffect">
                                      <p:stCondLst>
                                        <p:cond delay="1500"/>
                                      </p:stCondLst>
                                      <p:childTnLst>
                                        <p:animMotion origin="layout" path="M 0.01666 -0.00046 L 3.125E-6 -7.40741E-7 " pathEditMode="relative" rAng="0" ptsTypes="AA">
                                          <p:cBhvr>
                                            <p:cTn id="55" dur="500" fill="hold"/>
                                            <p:tgtEl>
                                              <p:spTgt spid="72"/>
                                            </p:tgtEl>
                                            <p:attrNameLst>
                                              <p:attrName>ppt_x</p:attrName>
                                              <p:attrName>ppt_y</p:attrName>
                                            </p:attrNameLst>
                                          </p:cBhvr>
                                          <p:rCtr x="-833" y="23"/>
                                        </p:animMotion>
                                      </p:childTnLst>
                                    </p:cTn>
                                  </p:par>
                                  <p:par>
                                    <p:cTn id="56" presetID="22" presetClass="entr" presetSubtype="8" fill="hold" nodeType="withEffect">
                                      <p:stCondLst>
                                        <p:cond delay="1750"/>
                                      </p:stCondLst>
                                      <p:childTnLst>
                                        <p:set>
                                          <p:cBhvr>
                                            <p:cTn id="57" dur="1" fill="hold">
                                              <p:stCondLst>
                                                <p:cond delay="0"/>
                                              </p:stCondLst>
                                            </p:cTn>
                                            <p:tgtEl>
                                              <p:spTgt spid="93"/>
                                            </p:tgtEl>
                                            <p:attrNameLst>
                                              <p:attrName>style.visibility</p:attrName>
                                            </p:attrNameLst>
                                          </p:cBhvr>
                                          <p:to>
                                            <p:strVal val="visible"/>
                                          </p:to>
                                        </p:set>
                                        <p:animEffect transition="in" filter="wipe(left)">
                                          <p:cBhvr>
                                            <p:cTn id="58" dur="500"/>
                                            <p:tgtEl>
                                              <p:spTgt spid="93"/>
                                            </p:tgtEl>
                                          </p:cBhvr>
                                        </p:animEffect>
                                      </p:childTnLst>
                                    </p:cTn>
                                  </p:par>
                                  <p:par>
                                    <p:cTn id="59" presetID="22" presetClass="entr" presetSubtype="2" fill="hold" nodeType="withEffect">
                                      <p:stCondLst>
                                        <p:cond delay="1750"/>
                                      </p:stCondLst>
                                      <p:childTnLst>
                                        <p:set>
                                          <p:cBhvr>
                                            <p:cTn id="60" dur="1" fill="hold">
                                              <p:stCondLst>
                                                <p:cond delay="0"/>
                                              </p:stCondLst>
                                            </p:cTn>
                                            <p:tgtEl>
                                              <p:spTgt spid="95"/>
                                            </p:tgtEl>
                                            <p:attrNameLst>
                                              <p:attrName>style.visibility</p:attrName>
                                            </p:attrNameLst>
                                          </p:cBhvr>
                                          <p:to>
                                            <p:strVal val="visible"/>
                                          </p:to>
                                        </p:set>
                                        <p:animEffect transition="in" filter="wipe(right)">
                                          <p:cBhvr>
                                            <p:cTn id="61" dur="500"/>
                                            <p:tgtEl>
                                              <p:spTgt spid="95"/>
                                            </p:tgtEl>
                                          </p:cBhvr>
                                        </p:animEffect>
                                      </p:childTnLst>
                                    </p:cTn>
                                  </p:par>
                                </p:childTnLst>
                              </p:cTn>
                            </p:par>
                          </p:childTnLst>
                        </p:cTn>
                      </p:par>
                      <p:par>
                        <p:cTn id="62" fill="hold">
                          <p:stCondLst>
                            <p:cond delay="indefinite"/>
                          </p:stCondLst>
                          <p:childTnLst>
                            <p:par>
                              <p:cTn id="63" fill="hold">
                                <p:stCondLst>
                                  <p:cond delay="0"/>
                                </p:stCondLst>
                                <p:childTnLst>
                                  <p:par>
                                    <p:cTn id="64" presetID="18" presetClass="entr" presetSubtype="12" fill="hold" grpId="0" nodeType="click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strips(downLeft)">
                                          <p:cBhvr>
                                            <p:cTn id="66" dur="500"/>
                                            <p:tgtEl>
                                              <p:spTgt spid="8"/>
                                            </p:tgtEl>
                                          </p:cBhvr>
                                        </p:animEffect>
                                      </p:childTnLst>
                                    </p:cTn>
                                  </p:par>
                                  <p:par>
                                    <p:cTn id="67" presetID="10" presetClass="entr" presetSubtype="0" fill="hold" grpId="0" nodeType="withEffect">
                                      <p:stCondLst>
                                        <p:cond delay="50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250"/>
                                            <p:tgtEl>
                                              <p:spTgt spid="5"/>
                                            </p:tgtEl>
                                          </p:cBhvr>
                                        </p:animEffect>
                                      </p:childTnLst>
                                    </p:cTn>
                                  </p:par>
                                  <p:par>
                                    <p:cTn id="70" presetID="42" presetClass="path" presetSubtype="0" decel="100000" fill="hold" grpId="1" nodeType="withEffect">
                                      <p:stCondLst>
                                        <p:cond delay="500"/>
                                      </p:stCondLst>
                                      <p:childTnLst>
                                        <p:animMotion origin="layout" path="M 0.01667 -0.00046 L -1.66667E-6 1.48148E-6 " pathEditMode="relative" rAng="0" ptsTypes="AA">
                                          <p:cBhvr>
                                            <p:cTn id="71" dur="500" fill="hold"/>
                                            <p:tgtEl>
                                              <p:spTgt spid="5"/>
                                            </p:tgtEl>
                                            <p:attrNameLst>
                                              <p:attrName>ppt_x</p:attrName>
                                              <p:attrName>ppt_y</p:attrName>
                                            </p:attrNameLst>
                                          </p:cBhvr>
                                          <p:rCtr x="-833" y="23"/>
                                        </p:animMotion>
                                      </p:childTnLst>
                                    </p:cTn>
                                  </p:par>
                                </p:childTnLst>
                              </p:cTn>
                            </p:par>
                            <p:par>
                              <p:cTn id="72" fill="hold">
                                <p:stCondLst>
                                  <p:cond delay="1000"/>
                                </p:stCondLst>
                                <p:childTnLst>
                                  <p:par>
                                    <p:cTn id="73" presetID="10" presetClass="entr" presetSubtype="0" fill="hold" grpId="0" nodeType="afterEffect">
                                      <p:stCondLst>
                                        <p:cond delay="0"/>
                                      </p:stCondLst>
                                      <p:childTnLst>
                                        <p:set>
                                          <p:cBhvr>
                                            <p:cTn id="74" dur="1" fill="hold">
                                              <p:stCondLst>
                                                <p:cond delay="0"/>
                                              </p:stCondLst>
                                            </p:cTn>
                                            <p:tgtEl>
                                              <p:spTgt spid="98"/>
                                            </p:tgtEl>
                                            <p:attrNameLst>
                                              <p:attrName>style.visibility</p:attrName>
                                            </p:attrNameLst>
                                          </p:cBhvr>
                                          <p:to>
                                            <p:strVal val="visible"/>
                                          </p:to>
                                        </p:set>
                                        <p:animEffect transition="in" filter="fade">
                                          <p:cBhvr>
                                            <p:cTn id="75" dur="250"/>
                                            <p:tgtEl>
                                              <p:spTgt spid="98"/>
                                            </p:tgtEl>
                                          </p:cBhvr>
                                        </p:animEffect>
                                      </p:childTnLst>
                                    </p:cTn>
                                  </p:par>
                                  <p:par>
                                    <p:cTn id="76" presetID="42" presetClass="path" presetSubtype="0" decel="100000" fill="hold" grpId="1" nodeType="withEffect">
                                      <p:stCondLst>
                                        <p:cond delay="500"/>
                                      </p:stCondLst>
                                      <p:childTnLst>
                                        <p:animMotion origin="layout" path="M 0.01667 -0.00047 L -3.33333E-6 4.07407E-6 " pathEditMode="relative" rAng="0" ptsTypes="AA">
                                          <p:cBhvr>
                                            <p:cTn id="77" dur="500" fill="hold"/>
                                            <p:tgtEl>
                                              <p:spTgt spid="98"/>
                                            </p:tgtEl>
                                            <p:attrNameLst>
                                              <p:attrName>ppt_x</p:attrName>
                                              <p:attrName>ppt_y</p:attrName>
                                            </p:attrNameLst>
                                          </p:cBhvr>
                                          <p:rCtr x="-833" y="23"/>
                                        </p:animMotion>
                                      </p:childTnLst>
                                    </p:cTn>
                                  </p:par>
                                  <p:par>
                                    <p:cTn id="78" presetID="18" presetClass="entr" presetSubtype="12" fill="hold" grpId="0" nodeType="withEffect">
                                      <p:stCondLst>
                                        <p:cond delay="500"/>
                                      </p:stCondLst>
                                      <p:childTnLst>
                                        <p:set>
                                          <p:cBhvr>
                                            <p:cTn id="79" dur="1" fill="hold">
                                              <p:stCondLst>
                                                <p:cond delay="0"/>
                                              </p:stCondLst>
                                            </p:cTn>
                                            <p:tgtEl>
                                              <p:spTgt spid="101"/>
                                            </p:tgtEl>
                                            <p:attrNameLst>
                                              <p:attrName>style.visibility</p:attrName>
                                            </p:attrNameLst>
                                          </p:cBhvr>
                                          <p:to>
                                            <p:strVal val="visible"/>
                                          </p:to>
                                        </p:set>
                                        <p:animEffect transition="in" filter="strips(downLeft)">
                                          <p:cBhvr>
                                            <p:cTn id="80" dur="500"/>
                                            <p:tgtEl>
                                              <p:spTgt spid="101"/>
                                            </p:tgtEl>
                                          </p:cBhvr>
                                        </p:animEffect>
                                      </p:childTnLst>
                                    </p:cTn>
                                  </p:par>
                                  <p:par>
                                    <p:cTn id="81" presetID="18" presetClass="entr" presetSubtype="6" fill="hold" grpId="0" nodeType="withEffect">
                                      <p:stCondLst>
                                        <p:cond delay="1750"/>
                                      </p:stCondLst>
                                      <p:childTnLst>
                                        <p:set>
                                          <p:cBhvr>
                                            <p:cTn id="82" dur="1" fill="hold">
                                              <p:stCondLst>
                                                <p:cond delay="0"/>
                                              </p:stCondLst>
                                            </p:cTn>
                                            <p:tgtEl>
                                              <p:spTgt spid="9"/>
                                            </p:tgtEl>
                                            <p:attrNameLst>
                                              <p:attrName>style.visibility</p:attrName>
                                            </p:attrNameLst>
                                          </p:cBhvr>
                                          <p:to>
                                            <p:strVal val="visible"/>
                                          </p:to>
                                        </p:set>
                                        <p:animEffect transition="in" filter="strips(downRight)">
                                          <p:cBhvr>
                                            <p:cTn id="83" dur="500"/>
                                            <p:tgtEl>
                                              <p:spTgt spid="9"/>
                                            </p:tgtEl>
                                          </p:cBhvr>
                                        </p:animEffect>
                                      </p:childTnLst>
                                    </p:cTn>
                                  </p:par>
                                  <p:par>
                                    <p:cTn id="84" presetID="10" presetClass="entr" presetSubtype="0" fill="hold" grpId="0" nodeType="withEffect">
                                      <p:stCondLst>
                                        <p:cond delay="2250"/>
                                      </p:stCondLst>
                                      <p:childTnLst>
                                        <p:set>
                                          <p:cBhvr>
                                            <p:cTn id="85" dur="1" fill="hold">
                                              <p:stCondLst>
                                                <p:cond delay="0"/>
                                              </p:stCondLst>
                                            </p:cTn>
                                            <p:tgtEl>
                                              <p:spTgt spid="6"/>
                                            </p:tgtEl>
                                            <p:attrNameLst>
                                              <p:attrName>style.visibility</p:attrName>
                                            </p:attrNameLst>
                                          </p:cBhvr>
                                          <p:to>
                                            <p:strVal val="visible"/>
                                          </p:to>
                                        </p:set>
                                        <p:animEffect transition="in" filter="fade">
                                          <p:cBhvr>
                                            <p:cTn id="86" dur="250"/>
                                            <p:tgtEl>
                                              <p:spTgt spid="6"/>
                                            </p:tgtEl>
                                          </p:cBhvr>
                                        </p:animEffect>
                                      </p:childTnLst>
                                    </p:cTn>
                                  </p:par>
                                  <p:par>
                                    <p:cTn id="87" presetID="42" presetClass="path" presetSubtype="0" decel="100000" fill="hold" grpId="1" nodeType="withEffect">
                                      <p:stCondLst>
                                        <p:cond delay="2250"/>
                                      </p:stCondLst>
                                      <p:childTnLst>
                                        <p:animMotion origin="layout" path="M -0.01718 -0.00023 L -4.79167E-6 -7.40741E-7 " pathEditMode="relative" rAng="0" ptsTypes="AA">
                                          <p:cBhvr>
                                            <p:cTn id="88" dur="500" fill="hold"/>
                                            <p:tgtEl>
                                              <p:spTgt spid="6"/>
                                            </p:tgtEl>
                                            <p:attrNameLst>
                                              <p:attrName>ppt_x</p:attrName>
                                              <p:attrName>ppt_y</p:attrName>
                                            </p:attrNameLst>
                                          </p:cBhvr>
                                          <p:rCtr x="859" y="0"/>
                                        </p:animMotion>
                                      </p:childTnLst>
                                    </p:cTn>
                                  </p:par>
                                </p:childTnLst>
                              </p:cTn>
                            </p:par>
                            <p:par>
                              <p:cTn id="89" fill="hold">
                                <p:stCondLst>
                                  <p:cond delay="3750"/>
                                </p:stCondLst>
                                <p:childTnLst>
                                  <p:par>
                                    <p:cTn id="90" presetID="10" presetClass="entr" presetSubtype="0" fill="hold" grpId="0" nodeType="afterEffect">
                                      <p:stCondLst>
                                        <p:cond delay="0"/>
                                      </p:stCondLst>
                                      <p:childTnLst>
                                        <p:set>
                                          <p:cBhvr>
                                            <p:cTn id="91" dur="1" fill="hold">
                                              <p:stCondLst>
                                                <p:cond delay="0"/>
                                              </p:stCondLst>
                                            </p:cTn>
                                            <p:tgtEl>
                                              <p:spTgt spid="96"/>
                                            </p:tgtEl>
                                            <p:attrNameLst>
                                              <p:attrName>style.visibility</p:attrName>
                                            </p:attrNameLst>
                                          </p:cBhvr>
                                          <p:to>
                                            <p:strVal val="visible"/>
                                          </p:to>
                                        </p:set>
                                        <p:animEffect transition="in" filter="fade">
                                          <p:cBhvr>
                                            <p:cTn id="92" dur="500"/>
                                            <p:tgtEl>
                                              <p:spTgt spid="96"/>
                                            </p:tgtEl>
                                          </p:cBhvr>
                                        </p:animEffect>
                                      </p:childTnLst>
                                    </p:cTn>
                                  </p:par>
                                  <p:par>
                                    <p:cTn id="93" presetID="10" presetClass="entr" presetSubtype="0" fill="hold" grpId="0" nodeType="withEffect">
                                      <p:stCondLst>
                                        <p:cond delay="250"/>
                                      </p:stCondLst>
                                      <p:childTnLst>
                                        <p:set>
                                          <p:cBhvr>
                                            <p:cTn id="94" dur="1" fill="hold">
                                              <p:stCondLst>
                                                <p:cond delay="0"/>
                                              </p:stCondLst>
                                            </p:cTn>
                                            <p:tgtEl>
                                              <p:spTgt spid="97"/>
                                            </p:tgtEl>
                                            <p:attrNameLst>
                                              <p:attrName>style.visibility</p:attrName>
                                            </p:attrNameLst>
                                          </p:cBhvr>
                                          <p:to>
                                            <p:strVal val="visible"/>
                                          </p:to>
                                        </p:set>
                                        <p:animEffect transition="in" filter="fade">
                                          <p:cBhvr>
                                            <p:cTn id="95" dur="250"/>
                                            <p:tgtEl>
                                              <p:spTgt spid="97"/>
                                            </p:tgtEl>
                                          </p:cBhvr>
                                        </p:animEffect>
                                      </p:childTnLst>
                                    </p:cTn>
                                  </p:par>
                                  <p:par>
                                    <p:cTn id="96" presetID="42" presetClass="path" presetSubtype="0" decel="100000" fill="hold" grpId="1" nodeType="withEffect">
                                      <p:stCondLst>
                                        <p:cond delay="250"/>
                                      </p:stCondLst>
                                      <p:childTnLst>
                                        <p:animMotion origin="layout" path="M 0 -0.03472 L 0 -2.22222E-6 " pathEditMode="relative" rAng="0" ptsTypes="AA">
                                          <p:cBhvr>
                                            <p:cTn id="97" dur="500" fill="hold"/>
                                            <p:tgtEl>
                                              <p:spTgt spid="97"/>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5" grpId="1"/>
          <p:bldP spid="6" grpId="0"/>
          <p:bldP spid="6" grpId="1"/>
          <p:bldP spid="8" grpId="0" animBg="1"/>
          <p:bldP spid="9" grpId="0" animBg="1"/>
          <p:bldP spid="100" grpId="0"/>
          <p:bldP spid="100" grpId="1"/>
          <p:bldP spid="96" grpId="0"/>
          <p:bldP spid="97" grpId="0" animBg="1"/>
          <p:bldP spid="97" grpId="1" animBg="1"/>
          <p:bldP spid="98" grpId="0"/>
          <p:bldP spid="98" grpId="1"/>
          <p:bldP spid="101"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9" name="Gerade Verbindung 78"/>
          <p:cNvCxnSpPr/>
          <p:nvPr/>
        </p:nvCxnSpPr>
        <p:spPr bwMode="auto">
          <a:xfrm flipH="1">
            <a:off x="5488330" y="3907489"/>
            <a:ext cx="25190" cy="2330458"/>
          </a:xfrm>
          <a:prstGeom prst="line">
            <a:avLst/>
          </a:prstGeom>
          <a:solidFill>
            <a:schemeClr val="accent1"/>
          </a:solidFill>
          <a:ln w="158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8" name="Gerade Verbindung 77"/>
          <p:cNvCxnSpPr/>
          <p:nvPr/>
        </p:nvCxnSpPr>
        <p:spPr bwMode="auto">
          <a:xfrm flipH="1">
            <a:off x="8352726" y="3907489"/>
            <a:ext cx="25190" cy="2330458"/>
          </a:xfrm>
          <a:prstGeom prst="line">
            <a:avLst/>
          </a:prstGeom>
          <a:solidFill>
            <a:schemeClr val="accent1"/>
          </a:solidFill>
          <a:ln w="158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7" name="Gerade Verbindung 76"/>
          <p:cNvCxnSpPr/>
          <p:nvPr/>
        </p:nvCxnSpPr>
        <p:spPr bwMode="auto">
          <a:xfrm flipH="1">
            <a:off x="4593540" y="3907489"/>
            <a:ext cx="25190" cy="2330458"/>
          </a:xfrm>
          <a:prstGeom prst="line">
            <a:avLst/>
          </a:prstGeom>
          <a:solidFill>
            <a:schemeClr val="accent1"/>
          </a:solidFill>
          <a:ln w="158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Gerade Verbindung 57"/>
          <p:cNvCxnSpPr/>
          <p:nvPr/>
        </p:nvCxnSpPr>
        <p:spPr bwMode="auto">
          <a:xfrm flipH="1">
            <a:off x="9296894" y="3907489"/>
            <a:ext cx="25190" cy="2330458"/>
          </a:xfrm>
          <a:prstGeom prst="line">
            <a:avLst/>
          </a:prstGeom>
          <a:solidFill>
            <a:schemeClr val="accent1"/>
          </a:solidFill>
          <a:ln w="1587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650" name="Titel 1"/>
          <p:cNvSpPr>
            <a:spLocks noGrp="1"/>
          </p:cNvSpPr>
          <p:nvPr>
            <p:ph type="title"/>
          </p:nvPr>
        </p:nvSpPr>
        <p:spPr/>
        <p:txBody>
          <a:bodyPr/>
          <a:lstStyle/>
          <a:p>
            <a:r>
              <a:rPr lang="pt-BR" dirty="0"/>
              <a:t>EPIV e Energy </a:t>
            </a:r>
            <a:r>
              <a:rPr lang="pt-BR" dirty="0" err="1"/>
              <a:t>Valve</a:t>
            </a:r>
            <a:r>
              <a:rPr lang="pt-BR" dirty="0"/>
              <a:t>: Controle de fluxo perfeito</a:t>
            </a:r>
            <a:endParaRPr lang="en-US" dirty="0"/>
          </a:p>
        </p:txBody>
      </p:sp>
      <p:sp>
        <p:nvSpPr>
          <p:cNvPr id="27651" name="Inhaltsplatzhalter 2"/>
          <p:cNvSpPr>
            <a:spLocks noGrp="1"/>
          </p:cNvSpPr>
          <p:nvPr>
            <p:ph idx="1"/>
          </p:nvPr>
        </p:nvSpPr>
        <p:spPr>
          <a:xfrm>
            <a:off x="1686978" y="1599919"/>
            <a:ext cx="8645228" cy="4486161"/>
          </a:xfrm>
        </p:spPr>
        <p:txBody>
          <a:bodyPr/>
          <a:lstStyle/>
          <a:p>
            <a:r>
              <a:rPr lang="pt-BR" dirty="0"/>
              <a:t>Controla automaticamente o fluxo do ponto de ajuste desejado, independentemente das variações de pressão no sistema</a:t>
            </a:r>
            <a:endParaRPr lang="en-US" dirty="0"/>
          </a:p>
        </p:txBody>
      </p:sp>
      <p:cxnSp>
        <p:nvCxnSpPr>
          <p:cNvPr id="6" name="Gerade Verbindung 5"/>
          <p:cNvCxnSpPr/>
          <p:nvPr/>
        </p:nvCxnSpPr>
        <p:spPr bwMode="auto">
          <a:xfrm>
            <a:off x="1246291" y="6128517"/>
            <a:ext cx="9683711"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Gerade Verbindung 10"/>
          <p:cNvCxnSpPr/>
          <p:nvPr/>
        </p:nvCxnSpPr>
        <p:spPr bwMode="auto">
          <a:xfrm>
            <a:off x="1246291" y="4437813"/>
            <a:ext cx="3335485" cy="0"/>
          </a:xfrm>
          <a:prstGeom prst="line">
            <a:avLst/>
          </a:prstGeom>
          <a:solidFill>
            <a:schemeClr val="accent1"/>
          </a:solidFill>
          <a:ln w="50800" cap="flat" cmpd="sng" algn="ctr">
            <a:solidFill>
              <a:srgbClr val="FF66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Gerade Verbindung 12"/>
          <p:cNvCxnSpPr/>
          <p:nvPr/>
        </p:nvCxnSpPr>
        <p:spPr bwMode="auto">
          <a:xfrm>
            <a:off x="4721885" y="4829100"/>
            <a:ext cx="3642605" cy="6306"/>
          </a:xfrm>
          <a:prstGeom prst="line">
            <a:avLst/>
          </a:prstGeom>
          <a:solidFill>
            <a:schemeClr val="accent1"/>
          </a:solidFill>
          <a:ln w="50800" cap="flat" cmpd="sng" algn="ctr">
            <a:solidFill>
              <a:srgbClr val="FF66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Gerade Verbindung 14"/>
          <p:cNvCxnSpPr/>
          <p:nvPr/>
        </p:nvCxnSpPr>
        <p:spPr bwMode="auto">
          <a:xfrm>
            <a:off x="8468069" y="4048664"/>
            <a:ext cx="2467118" cy="0"/>
          </a:xfrm>
          <a:prstGeom prst="line">
            <a:avLst/>
          </a:prstGeom>
          <a:solidFill>
            <a:schemeClr val="accent1"/>
          </a:solidFill>
          <a:ln w="50800" cap="flat" cmpd="sng" algn="ctr">
            <a:solidFill>
              <a:srgbClr val="FF66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Gerade Verbindung 17"/>
          <p:cNvCxnSpPr/>
          <p:nvPr/>
        </p:nvCxnSpPr>
        <p:spPr bwMode="auto">
          <a:xfrm flipH="1">
            <a:off x="1246291" y="5148652"/>
            <a:ext cx="3367744" cy="2074"/>
          </a:xfrm>
          <a:prstGeom prst="line">
            <a:avLst/>
          </a:prstGeom>
          <a:solidFill>
            <a:schemeClr val="accent1"/>
          </a:solidFill>
          <a:ln w="50800" cap="flat" cmpd="sng" algn="ctr">
            <a:solidFill>
              <a:srgbClr val="0070C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Gerade Verbindung 19"/>
          <p:cNvCxnSpPr/>
          <p:nvPr/>
        </p:nvCxnSpPr>
        <p:spPr bwMode="auto">
          <a:xfrm flipV="1">
            <a:off x="5496560" y="5140587"/>
            <a:ext cx="2870234" cy="7834"/>
          </a:xfrm>
          <a:prstGeom prst="line">
            <a:avLst/>
          </a:prstGeom>
          <a:solidFill>
            <a:schemeClr val="accent1"/>
          </a:solidFill>
          <a:ln w="50800" cap="flat" cmpd="sng" algn="ctr">
            <a:solidFill>
              <a:srgbClr val="0070C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Gerade Verbindung 22"/>
          <p:cNvCxnSpPr/>
          <p:nvPr/>
        </p:nvCxnSpPr>
        <p:spPr bwMode="auto">
          <a:xfrm>
            <a:off x="9296894" y="5150726"/>
            <a:ext cx="1638293" cy="0"/>
          </a:xfrm>
          <a:prstGeom prst="line">
            <a:avLst/>
          </a:prstGeom>
          <a:solidFill>
            <a:schemeClr val="accent1"/>
          </a:solidFill>
          <a:ln w="50800" cap="flat" cmpd="sng" algn="ctr">
            <a:solidFill>
              <a:srgbClr val="0070C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Freihandform 25"/>
          <p:cNvSpPr/>
          <p:nvPr/>
        </p:nvSpPr>
        <p:spPr bwMode="auto">
          <a:xfrm>
            <a:off x="4576605" y="4434468"/>
            <a:ext cx="167165" cy="400938"/>
          </a:xfrm>
          <a:custGeom>
            <a:avLst/>
            <a:gdLst>
              <a:gd name="connsiteX0" fmla="*/ 0 w 184269"/>
              <a:gd name="connsiteY0" fmla="*/ 0 h 441960"/>
              <a:gd name="connsiteX1" fmla="*/ 101600 w 184269"/>
              <a:gd name="connsiteY1" fmla="*/ 45720 h 441960"/>
              <a:gd name="connsiteX2" fmla="*/ 157480 w 184269"/>
              <a:gd name="connsiteY2" fmla="*/ 243840 h 441960"/>
              <a:gd name="connsiteX3" fmla="*/ 177800 w 184269"/>
              <a:gd name="connsiteY3" fmla="*/ 441960 h 441960"/>
            </a:gdLst>
            <a:ahLst/>
            <a:cxnLst>
              <a:cxn ang="0">
                <a:pos x="connsiteX0" y="connsiteY0"/>
              </a:cxn>
              <a:cxn ang="0">
                <a:pos x="connsiteX1" y="connsiteY1"/>
              </a:cxn>
              <a:cxn ang="0">
                <a:pos x="connsiteX2" y="connsiteY2"/>
              </a:cxn>
              <a:cxn ang="0">
                <a:pos x="connsiteX3" y="connsiteY3"/>
              </a:cxn>
            </a:cxnLst>
            <a:rect l="l" t="t" r="r" b="b"/>
            <a:pathLst>
              <a:path w="184269" h="441960">
                <a:moveTo>
                  <a:pt x="0" y="0"/>
                </a:moveTo>
                <a:cubicBezTo>
                  <a:pt x="37676" y="2540"/>
                  <a:pt x="75353" y="5080"/>
                  <a:pt x="101600" y="45720"/>
                </a:cubicBezTo>
                <a:cubicBezTo>
                  <a:pt x="127847" y="86360"/>
                  <a:pt x="144780" y="177800"/>
                  <a:pt x="157480" y="243840"/>
                </a:cubicBezTo>
                <a:cubicBezTo>
                  <a:pt x="170180" y="309880"/>
                  <a:pt x="196427" y="414020"/>
                  <a:pt x="177800" y="441960"/>
                </a:cubicBezTo>
              </a:path>
            </a:pathLst>
          </a:custGeom>
          <a:noFill/>
          <a:ln w="50800" cap="flat" cmpd="sng" algn="ctr">
            <a:solidFill>
              <a:srgbClr val="FF6600"/>
            </a:solidFill>
            <a:prstDash val="solid"/>
            <a:round/>
            <a:headEnd type="none" w="med" len="med"/>
            <a:tailEnd type="none" w="med" len="med"/>
          </a:ln>
          <a:effectLst/>
        </p:spPr>
        <p:txBody>
          <a:bodyPr rtlCol="0" anchor="ctr"/>
          <a:lstStyle/>
          <a:p>
            <a:pPr algn="ctr"/>
            <a:endParaRPr lang="en-US" sz="1633" dirty="0"/>
          </a:p>
        </p:txBody>
      </p:sp>
      <p:sp>
        <p:nvSpPr>
          <p:cNvPr id="28" name="Freihandform 27"/>
          <p:cNvSpPr/>
          <p:nvPr/>
        </p:nvSpPr>
        <p:spPr bwMode="auto">
          <a:xfrm>
            <a:off x="8350552" y="4058876"/>
            <a:ext cx="138255" cy="778834"/>
          </a:xfrm>
          <a:custGeom>
            <a:avLst/>
            <a:gdLst>
              <a:gd name="connsiteX0" fmla="*/ 0 w 152400"/>
              <a:gd name="connsiteY0" fmla="*/ 858520 h 858520"/>
              <a:gd name="connsiteX1" fmla="*/ 50800 w 152400"/>
              <a:gd name="connsiteY1" fmla="*/ 802640 h 858520"/>
              <a:gd name="connsiteX2" fmla="*/ 101600 w 152400"/>
              <a:gd name="connsiteY2" fmla="*/ 655320 h 858520"/>
              <a:gd name="connsiteX3" fmla="*/ 127000 w 152400"/>
              <a:gd name="connsiteY3" fmla="*/ 198120 h 858520"/>
              <a:gd name="connsiteX4" fmla="*/ 152400 w 152400"/>
              <a:gd name="connsiteY4" fmla="*/ 0 h 858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858520">
                <a:moveTo>
                  <a:pt x="0" y="858520"/>
                </a:moveTo>
                <a:cubicBezTo>
                  <a:pt x="16933" y="847513"/>
                  <a:pt x="33867" y="836507"/>
                  <a:pt x="50800" y="802640"/>
                </a:cubicBezTo>
                <a:cubicBezTo>
                  <a:pt x="67733" y="768773"/>
                  <a:pt x="88900" y="756073"/>
                  <a:pt x="101600" y="655320"/>
                </a:cubicBezTo>
                <a:cubicBezTo>
                  <a:pt x="114300" y="554567"/>
                  <a:pt x="118533" y="307340"/>
                  <a:pt x="127000" y="198120"/>
                </a:cubicBezTo>
                <a:cubicBezTo>
                  <a:pt x="135467" y="88900"/>
                  <a:pt x="152400" y="0"/>
                  <a:pt x="152400" y="0"/>
                </a:cubicBezTo>
              </a:path>
            </a:pathLst>
          </a:custGeom>
          <a:noFill/>
          <a:ln w="50800" cap="flat" cmpd="sng" algn="ctr">
            <a:solidFill>
              <a:srgbClr val="FF6600"/>
            </a:solidFill>
            <a:prstDash val="solid"/>
            <a:round/>
            <a:headEnd type="none" w="med" len="med"/>
            <a:tailEnd type="none" w="med" len="med"/>
          </a:ln>
          <a:effectLst/>
        </p:spPr>
        <p:txBody>
          <a:bodyPr rtlCol="0" anchor="ctr"/>
          <a:lstStyle/>
          <a:p>
            <a:pPr algn="ctr"/>
            <a:endParaRPr lang="en-US" sz="1633" dirty="0"/>
          </a:p>
        </p:txBody>
      </p:sp>
      <p:cxnSp>
        <p:nvCxnSpPr>
          <p:cNvPr id="32" name="Gerade Verbindung 31"/>
          <p:cNvCxnSpPr/>
          <p:nvPr/>
        </p:nvCxnSpPr>
        <p:spPr bwMode="auto">
          <a:xfrm flipV="1">
            <a:off x="1246291" y="5801896"/>
            <a:ext cx="3349310" cy="2330"/>
          </a:xfrm>
          <a:prstGeom prst="line">
            <a:avLst/>
          </a:prstGeom>
          <a:solidFill>
            <a:schemeClr val="accent1"/>
          </a:solidFill>
          <a:ln w="50800" cap="flat" cmpd="sng" algn="ctr">
            <a:solidFill>
              <a:schemeClr val="tx1">
                <a:lumMod val="65000"/>
                <a:lumOff val="3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Freihandform 32"/>
          <p:cNvSpPr/>
          <p:nvPr/>
        </p:nvSpPr>
        <p:spPr bwMode="auto">
          <a:xfrm>
            <a:off x="4579471" y="5549815"/>
            <a:ext cx="924001" cy="269596"/>
          </a:xfrm>
          <a:custGeom>
            <a:avLst/>
            <a:gdLst>
              <a:gd name="connsiteX0" fmla="*/ 0 w 1018540"/>
              <a:gd name="connsiteY0" fmla="*/ 297180 h 297180"/>
              <a:gd name="connsiteX1" fmla="*/ 48260 w 1018540"/>
              <a:gd name="connsiteY1" fmla="*/ 205740 h 297180"/>
              <a:gd name="connsiteX2" fmla="*/ 193040 w 1018540"/>
              <a:gd name="connsiteY2" fmla="*/ 121920 h 297180"/>
              <a:gd name="connsiteX3" fmla="*/ 472440 w 1018540"/>
              <a:gd name="connsiteY3" fmla="*/ 45720 h 297180"/>
              <a:gd name="connsiteX4" fmla="*/ 825500 w 1018540"/>
              <a:gd name="connsiteY4" fmla="*/ 10160 h 297180"/>
              <a:gd name="connsiteX5" fmla="*/ 1018540 w 1018540"/>
              <a:gd name="connsiteY5" fmla="*/ 0 h 297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540" h="297180">
                <a:moveTo>
                  <a:pt x="0" y="297180"/>
                </a:moveTo>
                <a:cubicBezTo>
                  <a:pt x="8043" y="266065"/>
                  <a:pt x="16087" y="234950"/>
                  <a:pt x="48260" y="205740"/>
                </a:cubicBezTo>
                <a:cubicBezTo>
                  <a:pt x="80433" y="176530"/>
                  <a:pt x="122343" y="148590"/>
                  <a:pt x="193040" y="121920"/>
                </a:cubicBezTo>
                <a:cubicBezTo>
                  <a:pt x="263737" y="95250"/>
                  <a:pt x="367030" y="64347"/>
                  <a:pt x="472440" y="45720"/>
                </a:cubicBezTo>
                <a:cubicBezTo>
                  <a:pt x="577850" y="27093"/>
                  <a:pt x="734483" y="17780"/>
                  <a:pt x="825500" y="10160"/>
                </a:cubicBezTo>
                <a:cubicBezTo>
                  <a:pt x="916517" y="2540"/>
                  <a:pt x="967528" y="1270"/>
                  <a:pt x="1018540" y="0"/>
                </a:cubicBezTo>
              </a:path>
            </a:pathLst>
          </a:custGeom>
          <a:noFill/>
          <a:ln w="50800" cap="flat" cmpd="sng" algn="ctr">
            <a:solidFill>
              <a:schemeClr val="tx1">
                <a:lumMod val="65000"/>
                <a:lumOff val="35000"/>
              </a:schemeClr>
            </a:solidFill>
            <a:prstDash val="solid"/>
            <a:round/>
            <a:headEnd type="none" w="med" len="med"/>
            <a:tailEnd type="none" w="med" len="med"/>
          </a:ln>
          <a:effectLst/>
        </p:spPr>
        <p:txBody>
          <a:bodyPr rtlCol="0" anchor="ctr"/>
          <a:lstStyle/>
          <a:p>
            <a:pPr algn="ctr"/>
            <a:endParaRPr lang="en-US" sz="1633" dirty="0"/>
          </a:p>
        </p:txBody>
      </p:sp>
      <p:cxnSp>
        <p:nvCxnSpPr>
          <p:cNvPr id="35" name="Gerade Verbindung 34"/>
          <p:cNvCxnSpPr/>
          <p:nvPr/>
        </p:nvCxnSpPr>
        <p:spPr bwMode="auto">
          <a:xfrm>
            <a:off x="5501169" y="5549815"/>
            <a:ext cx="2900370" cy="1468"/>
          </a:xfrm>
          <a:prstGeom prst="line">
            <a:avLst/>
          </a:prstGeom>
          <a:solidFill>
            <a:schemeClr val="accent1"/>
          </a:solidFill>
          <a:ln w="50800" cap="flat" cmpd="sng" algn="ctr">
            <a:solidFill>
              <a:schemeClr val="tx1">
                <a:lumMod val="65000"/>
                <a:lumOff val="3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ihandform 38"/>
          <p:cNvSpPr/>
          <p:nvPr/>
        </p:nvSpPr>
        <p:spPr bwMode="auto">
          <a:xfrm>
            <a:off x="8382352" y="5530545"/>
            <a:ext cx="914541" cy="511429"/>
          </a:xfrm>
          <a:custGeom>
            <a:avLst/>
            <a:gdLst>
              <a:gd name="connsiteX0" fmla="*/ 0 w 1264920"/>
              <a:gd name="connsiteY0" fmla="*/ 0 h 422768"/>
              <a:gd name="connsiteX1" fmla="*/ 43180 w 1264920"/>
              <a:gd name="connsiteY1" fmla="*/ 121920 h 422768"/>
              <a:gd name="connsiteX2" fmla="*/ 175260 w 1264920"/>
              <a:gd name="connsiteY2" fmla="*/ 243840 h 422768"/>
              <a:gd name="connsiteX3" fmla="*/ 419100 w 1264920"/>
              <a:gd name="connsiteY3" fmla="*/ 350520 h 422768"/>
              <a:gd name="connsiteX4" fmla="*/ 762000 w 1264920"/>
              <a:gd name="connsiteY4" fmla="*/ 406400 h 422768"/>
              <a:gd name="connsiteX5" fmla="*/ 1097280 w 1264920"/>
              <a:gd name="connsiteY5" fmla="*/ 421640 h 422768"/>
              <a:gd name="connsiteX6" fmla="*/ 1264920 w 1264920"/>
              <a:gd name="connsiteY6" fmla="*/ 421640 h 422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4920" h="422768">
                <a:moveTo>
                  <a:pt x="0" y="0"/>
                </a:moveTo>
                <a:cubicBezTo>
                  <a:pt x="6985" y="40640"/>
                  <a:pt x="13970" y="81280"/>
                  <a:pt x="43180" y="121920"/>
                </a:cubicBezTo>
                <a:cubicBezTo>
                  <a:pt x="72390" y="162560"/>
                  <a:pt x="112607" y="205740"/>
                  <a:pt x="175260" y="243840"/>
                </a:cubicBezTo>
                <a:cubicBezTo>
                  <a:pt x="237913" y="281940"/>
                  <a:pt x="321310" y="323427"/>
                  <a:pt x="419100" y="350520"/>
                </a:cubicBezTo>
                <a:cubicBezTo>
                  <a:pt x="516890" y="377613"/>
                  <a:pt x="648970" y="394547"/>
                  <a:pt x="762000" y="406400"/>
                </a:cubicBezTo>
                <a:cubicBezTo>
                  <a:pt x="875030" y="418253"/>
                  <a:pt x="1013460" y="419100"/>
                  <a:pt x="1097280" y="421640"/>
                </a:cubicBezTo>
                <a:cubicBezTo>
                  <a:pt x="1181100" y="424180"/>
                  <a:pt x="1264920" y="421640"/>
                  <a:pt x="1264920" y="421640"/>
                </a:cubicBezTo>
              </a:path>
            </a:pathLst>
          </a:custGeom>
          <a:noFill/>
          <a:ln w="50800" cap="flat" cmpd="sng" algn="ctr">
            <a:solidFill>
              <a:schemeClr val="tx1">
                <a:lumMod val="65000"/>
                <a:lumOff val="35000"/>
              </a:schemeClr>
            </a:solidFill>
            <a:prstDash val="solid"/>
            <a:round/>
            <a:headEnd type="none" w="med" len="med"/>
            <a:tailEnd type="none" w="med" len="med"/>
          </a:ln>
          <a:effectLst/>
        </p:spPr>
        <p:txBody>
          <a:bodyPr rtlCol="0" anchor="ctr"/>
          <a:lstStyle/>
          <a:p>
            <a:pPr algn="ctr"/>
            <a:endParaRPr lang="en-US" sz="1633" dirty="0"/>
          </a:p>
        </p:txBody>
      </p:sp>
      <p:cxnSp>
        <p:nvCxnSpPr>
          <p:cNvPr id="41" name="Gerade Verbindung 40"/>
          <p:cNvCxnSpPr/>
          <p:nvPr/>
        </p:nvCxnSpPr>
        <p:spPr bwMode="auto">
          <a:xfrm>
            <a:off x="9293437" y="6040822"/>
            <a:ext cx="1633109" cy="1152"/>
          </a:xfrm>
          <a:prstGeom prst="line">
            <a:avLst/>
          </a:prstGeom>
          <a:solidFill>
            <a:schemeClr val="accent1"/>
          </a:solidFill>
          <a:ln w="50800" cap="flat" cmpd="sng" algn="ctr">
            <a:solidFill>
              <a:schemeClr val="tx1">
                <a:lumMod val="65000"/>
                <a:lumOff val="3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38" name="Freihandform 18437"/>
          <p:cNvSpPr/>
          <p:nvPr/>
        </p:nvSpPr>
        <p:spPr bwMode="auto">
          <a:xfrm>
            <a:off x="8363518" y="4343541"/>
            <a:ext cx="958565" cy="810035"/>
          </a:xfrm>
          <a:custGeom>
            <a:avLst/>
            <a:gdLst>
              <a:gd name="connsiteX0" fmla="*/ 0 w 1056640"/>
              <a:gd name="connsiteY0" fmla="*/ 614866 h 626048"/>
              <a:gd name="connsiteX1" fmla="*/ 58420 w 1056640"/>
              <a:gd name="connsiteY1" fmla="*/ 589466 h 626048"/>
              <a:gd name="connsiteX2" fmla="*/ 114300 w 1056640"/>
              <a:gd name="connsiteY2" fmla="*/ 421826 h 626048"/>
              <a:gd name="connsiteX3" fmla="*/ 154940 w 1056640"/>
              <a:gd name="connsiteY3" fmla="*/ 114486 h 626048"/>
              <a:gd name="connsiteX4" fmla="*/ 172720 w 1056640"/>
              <a:gd name="connsiteY4" fmla="*/ 186 h 626048"/>
              <a:gd name="connsiteX5" fmla="*/ 215900 w 1056640"/>
              <a:gd name="connsiteY5" fmla="*/ 94166 h 626048"/>
              <a:gd name="connsiteX6" fmla="*/ 302260 w 1056640"/>
              <a:gd name="connsiteY6" fmla="*/ 325306 h 626048"/>
              <a:gd name="connsiteX7" fmla="*/ 424180 w 1056640"/>
              <a:gd name="connsiteY7" fmla="*/ 495486 h 626048"/>
              <a:gd name="connsiteX8" fmla="*/ 683260 w 1056640"/>
              <a:gd name="connsiteY8" fmla="*/ 602166 h 626048"/>
              <a:gd name="connsiteX9" fmla="*/ 942340 w 1056640"/>
              <a:gd name="connsiteY9" fmla="*/ 625026 h 626048"/>
              <a:gd name="connsiteX10" fmla="*/ 1056640 w 1056640"/>
              <a:gd name="connsiteY10" fmla="*/ 619946 h 626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56640" h="626048">
                <a:moveTo>
                  <a:pt x="0" y="614866"/>
                </a:moveTo>
                <a:cubicBezTo>
                  <a:pt x="19685" y="618252"/>
                  <a:pt x="39370" y="621639"/>
                  <a:pt x="58420" y="589466"/>
                </a:cubicBezTo>
                <a:cubicBezTo>
                  <a:pt x="77470" y="557293"/>
                  <a:pt x="98213" y="500989"/>
                  <a:pt x="114300" y="421826"/>
                </a:cubicBezTo>
                <a:cubicBezTo>
                  <a:pt x="130387" y="342663"/>
                  <a:pt x="145203" y="184759"/>
                  <a:pt x="154940" y="114486"/>
                </a:cubicBezTo>
                <a:cubicBezTo>
                  <a:pt x="164677" y="44213"/>
                  <a:pt x="162560" y="3573"/>
                  <a:pt x="172720" y="186"/>
                </a:cubicBezTo>
                <a:cubicBezTo>
                  <a:pt x="182880" y="-3201"/>
                  <a:pt x="194310" y="39979"/>
                  <a:pt x="215900" y="94166"/>
                </a:cubicBezTo>
                <a:cubicBezTo>
                  <a:pt x="237490" y="148353"/>
                  <a:pt x="267547" y="258419"/>
                  <a:pt x="302260" y="325306"/>
                </a:cubicBezTo>
                <a:cubicBezTo>
                  <a:pt x="336973" y="392193"/>
                  <a:pt x="360680" y="449343"/>
                  <a:pt x="424180" y="495486"/>
                </a:cubicBezTo>
                <a:cubicBezTo>
                  <a:pt x="487680" y="541629"/>
                  <a:pt x="596900" y="580576"/>
                  <a:pt x="683260" y="602166"/>
                </a:cubicBezTo>
                <a:cubicBezTo>
                  <a:pt x="769620" y="623756"/>
                  <a:pt x="880110" y="622063"/>
                  <a:pt x="942340" y="625026"/>
                </a:cubicBezTo>
                <a:cubicBezTo>
                  <a:pt x="1004570" y="627989"/>
                  <a:pt x="1030605" y="623967"/>
                  <a:pt x="1056640" y="619946"/>
                </a:cubicBezTo>
              </a:path>
            </a:pathLst>
          </a:custGeom>
          <a:noFill/>
          <a:ln w="50800" cap="flat" cmpd="sng" algn="ctr">
            <a:solidFill>
              <a:srgbClr val="0070C0"/>
            </a:solidFill>
            <a:prstDash val="solid"/>
            <a:round/>
            <a:headEnd type="none" w="med" len="med"/>
            <a:tailEnd type="none" w="med" len="med"/>
          </a:ln>
          <a:effectLst/>
        </p:spPr>
        <p:txBody>
          <a:bodyPr rtlCol="0" anchor="ctr"/>
          <a:lstStyle/>
          <a:p>
            <a:pPr algn="ctr"/>
            <a:endParaRPr lang="en-US" sz="1633" dirty="0"/>
          </a:p>
        </p:txBody>
      </p:sp>
      <p:sp>
        <p:nvSpPr>
          <p:cNvPr id="18442" name="Textfeld 18441"/>
          <p:cNvSpPr txBox="1"/>
          <p:nvPr/>
        </p:nvSpPr>
        <p:spPr>
          <a:xfrm>
            <a:off x="1457971" y="4108994"/>
            <a:ext cx="1869423" cy="329642"/>
          </a:xfrm>
          <a:prstGeom prst="rect">
            <a:avLst/>
          </a:prstGeom>
          <a:noFill/>
        </p:spPr>
        <p:txBody>
          <a:bodyPr wrap="none" rtlCol="0">
            <a:spAutoFit/>
          </a:bodyPr>
          <a:lstStyle/>
          <a:p>
            <a:r>
              <a:rPr lang="en-US" sz="1542" dirty="0" err="1">
                <a:solidFill>
                  <a:srgbClr val="FF6600"/>
                </a:solidFill>
              </a:rPr>
              <a:t>Pressão</a:t>
            </a:r>
            <a:r>
              <a:rPr lang="en-US" sz="1542" dirty="0">
                <a:solidFill>
                  <a:srgbClr val="FF6600"/>
                </a:solidFill>
              </a:rPr>
              <a:t> </a:t>
            </a:r>
            <a:r>
              <a:rPr lang="en-US" sz="1542" dirty="0" err="1">
                <a:solidFill>
                  <a:srgbClr val="FF6600"/>
                </a:solidFill>
              </a:rPr>
              <a:t>diferencial</a:t>
            </a:r>
            <a:endParaRPr lang="en-US" sz="1542" dirty="0">
              <a:solidFill>
                <a:srgbClr val="FF6600"/>
              </a:solidFill>
            </a:endParaRPr>
          </a:p>
        </p:txBody>
      </p:sp>
      <p:sp>
        <p:nvSpPr>
          <p:cNvPr id="81" name="Textfeld 80"/>
          <p:cNvSpPr txBox="1"/>
          <p:nvPr/>
        </p:nvSpPr>
        <p:spPr>
          <a:xfrm>
            <a:off x="1457972" y="4827562"/>
            <a:ext cx="1949573" cy="329642"/>
          </a:xfrm>
          <a:prstGeom prst="rect">
            <a:avLst/>
          </a:prstGeom>
          <a:noFill/>
        </p:spPr>
        <p:txBody>
          <a:bodyPr wrap="none" rtlCol="0">
            <a:spAutoFit/>
          </a:bodyPr>
          <a:lstStyle/>
          <a:p>
            <a:r>
              <a:rPr lang="de-CH" sz="1542" dirty="0">
                <a:solidFill>
                  <a:srgbClr val="0070C0"/>
                </a:solidFill>
              </a:rPr>
              <a:t>Quociente de vazão</a:t>
            </a:r>
            <a:endParaRPr lang="en-US" sz="1542" dirty="0">
              <a:solidFill>
                <a:srgbClr val="0070C0"/>
              </a:solidFill>
            </a:endParaRPr>
          </a:p>
        </p:txBody>
      </p:sp>
      <p:sp>
        <p:nvSpPr>
          <p:cNvPr id="82" name="Textfeld 81"/>
          <p:cNvSpPr txBox="1"/>
          <p:nvPr/>
        </p:nvSpPr>
        <p:spPr>
          <a:xfrm>
            <a:off x="1457971" y="5480805"/>
            <a:ext cx="1891865" cy="329642"/>
          </a:xfrm>
          <a:prstGeom prst="rect">
            <a:avLst/>
          </a:prstGeom>
          <a:noFill/>
        </p:spPr>
        <p:txBody>
          <a:bodyPr wrap="none" rtlCol="0">
            <a:spAutoFit/>
          </a:bodyPr>
          <a:lstStyle/>
          <a:p>
            <a:r>
              <a:rPr lang="en-US" sz="1542" dirty="0" err="1">
                <a:solidFill>
                  <a:schemeClr val="tx1">
                    <a:lumMod val="65000"/>
                    <a:lumOff val="35000"/>
                  </a:schemeClr>
                </a:solidFill>
              </a:rPr>
              <a:t>Abertura</a:t>
            </a:r>
            <a:r>
              <a:rPr lang="en-US" sz="1542" dirty="0">
                <a:solidFill>
                  <a:schemeClr val="tx1">
                    <a:lumMod val="65000"/>
                    <a:lumOff val="35000"/>
                  </a:schemeClr>
                </a:solidFill>
              </a:rPr>
              <a:t> da </a:t>
            </a:r>
            <a:r>
              <a:rPr lang="en-US" sz="1542" dirty="0" err="1">
                <a:solidFill>
                  <a:schemeClr val="tx1">
                    <a:lumMod val="65000"/>
                    <a:lumOff val="35000"/>
                  </a:schemeClr>
                </a:solidFill>
              </a:rPr>
              <a:t>válvula</a:t>
            </a:r>
            <a:endParaRPr lang="en-US" sz="1542" dirty="0">
              <a:solidFill>
                <a:schemeClr val="tx1">
                  <a:lumMod val="65000"/>
                  <a:lumOff val="35000"/>
                </a:schemeClr>
              </a:solidFill>
            </a:endParaRPr>
          </a:p>
        </p:txBody>
      </p:sp>
      <p:pic>
        <p:nvPicPr>
          <p:cNvPr id="8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3490" y="2585040"/>
            <a:ext cx="680386" cy="647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6539" y="2579078"/>
            <a:ext cx="602628" cy="609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4100435" y="2352493"/>
            <a:ext cx="3468972" cy="12607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6291" y="3235812"/>
            <a:ext cx="3765017" cy="389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41270" y="3321804"/>
            <a:ext cx="4093917" cy="2271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443" name="Freihandform 18442"/>
          <p:cNvSpPr/>
          <p:nvPr/>
        </p:nvSpPr>
        <p:spPr bwMode="auto">
          <a:xfrm>
            <a:off x="4600345" y="5147677"/>
            <a:ext cx="110604" cy="470065"/>
          </a:xfrm>
          <a:custGeom>
            <a:avLst/>
            <a:gdLst>
              <a:gd name="connsiteX0" fmla="*/ 0 w 121920"/>
              <a:gd name="connsiteY0" fmla="*/ 0 h 518160"/>
              <a:gd name="connsiteX1" fmla="*/ 71120 w 121920"/>
              <a:gd name="connsiteY1" fmla="*/ 86360 h 518160"/>
              <a:gd name="connsiteX2" fmla="*/ 96520 w 121920"/>
              <a:gd name="connsiteY2" fmla="*/ 314960 h 518160"/>
              <a:gd name="connsiteX3" fmla="*/ 121920 w 121920"/>
              <a:gd name="connsiteY3" fmla="*/ 518160 h 518160"/>
            </a:gdLst>
            <a:ahLst/>
            <a:cxnLst>
              <a:cxn ang="0">
                <a:pos x="connsiteX0" y="connsiteY0"/>
              </a:cxn>
              <a:cxn ang="0">
                <a:pos x="connsiteX1" y="connsiteY1"/>
              </a:cxn>
              <a:cxn ang="0">
                <a:pos x="connsiteX2" y="connsiteY2"/>
              </a:cxn>
              <a:cxn ang="0">
                <a:pos x="connsiteX3" y="connsiteY3"/>
              </a:cxn>
            </a:cxnLst>
            <a:rect l="l" t="t" r="r" b="b"/>
            <a:pathLst>
              <a:path w="121920" h="518160">
                <a:moveTo>
                  <a:pt x="0" y="0"/>
                </a:moveTo>
                <a:cubicBezTo>
                  <a:pt x="27516" y="16933"/>
                  <a:pt x="55033" y="33867"/>
                  <a:pt x="71120" y="86360"/>
                </a:cubicBezTo>
                <a:cubicBezTo>
                  <a:pt x="87207" y="138853"/>
                  <a:pt x="88053" y="242993"/>
                  <a:pt x="96520" y="314960"/>
                </a:cubicBezTo>
                <a:cubicBezTo>
                  <a:pt x="104987" y="386927"/>
                  <a:pt x="113453" y="452543"/>
                  <a:pt x="121920" y="518160"/>
                </a:cubicBezTo>
              </a:path>
            </a:pathLst>
          </a:custGeom>
          <a:noFill/>
          <a:ln w="50800" cap="flat" cmpd="sng" algn="ctr">
            <a:solidFill>
              <a:srgbClr val="0070C0"/>
            </a:solidFill>
            <a:prstDash val="solid"/>
            <a:round/>
            <a:headEnd type="none" w="med" len="med"/>
            <a:tailEnd type="none" w="med" len="med"/>
          </a:ln>
          <a:effectLst/>
        </p:spPr>
        <p:txBody>
          <a:bodyPr rtlCol="0" anchor="ctr"/>
          <a:lstStyle/>
          <a:p>
            <a:pPr algn="ctr"/>
            <a:endParaRPr lang="en-US" sz="1633" dirty="0"/>
          </a:p>
        </p:txBody>
      </p:sp>
      <p:sp>
        <p:nvSpPr>
          <p:cNvPr id="18445" name="Freihandform 18444"/>
          <p:cNvSpPr/>
          <p:nvPr/>
        </p:nvSpPr>
        <p:spPr bwMode="auto">
          <a:xfrm>
            <a:off x="4702654" y="5153437"/>
            <a:ext cx="798420" cy="466609"/>
          </a:xfrm>
          <a:custGeom>
            <a:avLst/>
            <a:gdLst>
              <a:gd name="connsiteX0" fmla="*/ 0 w 880110"/>
              <a:gd name="connsiteY0" fmla="*/ 514350 h 514350"/>
              <a:gd name="connsiteX1" fmla="*/ 87630 w 880110"/>
              <a:gd name="connsiteY1" fmla="*/ 365760 h 514350"/>
              <a:gd name="connsiteX2" fmla="*/ 205740 w 880110"/>
              <a:gd name="connsiteY2" fmla="*/ 232410 h 514350"/>
              <a:gd name="connsiteX3" fmla="*/ 365760 w 880110"/>
              <a:gd name="connsiteY3" fmla="*/ 110490 h 514350"/>
              <a:gd name="connsiteX4" fmla="*/ 643890 w 880110"/>
              <a:gd name="connsiteY4" fmla="*/ 22860 h 514350"/>
              <a:gd name="connsiteX5" fmla="*/ 880110 w 880110"/>
              <a:gd name="connsiteY5"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10" h="514350">
                <a:moveTo>
                  <a:pt x="0" y="514350"/>
                </a:moveTo>
                <a:cubicBezTo>
                  <a:pt x="26670" y="463550"/>
                  <a:pt x="53340" y="412750"/>
                  <a:pt x="87630" y="365760"/>
                </a:cubicBezTo>
                <a:cubicBezTo>
                  <a:pt x="121920" y="318770"/>
                  <a:pt x="159385" y="274955"/>
                  <a:pt x="205740" y="232410"/>
                </a:cubicBezTo>
                <a:cubicBezTo>
                  <a:pt x="252095" y="189865"/>
                  <a:pt x="292735" y="145415"/>
                  <a:pt x="365760" y="110490"/>
                </a:cubicBezTo>
                <a:cubicBezTo>
                  <a:pt x="438785" y="75565"/>
                  <a:pt x="558165" y="41275"/>
                  <a:pt x="643890" y="22860"/>
                </a:cubicBezTo>
                <a:cubicBezTo>
                  <a:pt x="729615" y="4445"/>
                  <a:pt x="844550" y="3810"/>
                  <a:pt x="880110" y="0"/>
                </a:cubicBezTo>
              </a:path>
            </a:pathLst>
          </a:custGeom>
          <a:noFill/>
          <a:ln w="50800" cap="flat" cmpd="sng" algn="ctr">
            <a:solidFill>
              <a:srgbClr val="0070C0"/>
            </a:solidFill>
            <a:prstDash val="solid"/>
            <a:round/>
            <a:headEnd type="none" w="med" len="med"/>
            <a:tailEnd type="none" w="med" len="med"/>
          </a:ln>
          <a:effectLst/>
        </p:spPr>
        <p:txBody>
          <a:bodyPr rtlCol="0" anchor="ctr"/>
          <a:lstStyle/>
          <a:p>
            <a:pPr algn="ctr"/>
            <a:endParaRPr lang="en-US" sz="1633" dirty="0"/>
          </a:p>
        </p:txBody>
      </p:sp>
    </p:spTree>
    <p:extLst>
      <p:ext uri="{BB962C8B-B14F-4D97-AF65-F5344CB8AC3E}">
        <p14:creationId xmlns:p14="http://schemas.microsoft.com/office/powerpoint/2010/main" val="3265566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44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4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33" grpId="0" animBg="1"/>
      <p:bldP spid="39" grpId="0" animBg="1"/>
      <p:bldP spid="18438" grpId="0" animBg="1"/>
      <p:bldP spid="18443" grpId="0" animBg="1"/>
      <p:bldP spid="1844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948" t="4638" r="1948" b="4589"/>
          <a:stretch/>
        </p:blipFill>
        <p:spPr>
          <a:xfrm>
            <a:off x="335360" y="382285"/>
            <a:ext cx="11536504" cy="4990931"/>
          </a:xfrm>
          <a:prstGeom prst="rect">
            <a:avLst/>
          </a:prstGeom>
        </p:spPr>
      </p:pic>
      <p:sp>
        <p:nvSpPr>
          <p:cNvPr id="10" name="Untertitel 9"/>
          <p:cNvSpPr>
            <a:spLocks noGrp="1"/>
          </p:cNvSpPr>
          <p:nvPr>
            <p:ph type="subTitle" idx="1"/>
          </p:nvPr>
        </p:nvSpPr>
        <p:spPr/>
        <p:txBody>
          <a:bodyPr/>
          <a:lstStyle/>
          <a:p>
            <a:pPr>
              <a:lnSpc>
                <a:spcPts val="2500"/>
              </a:lnSpc>
            </a:pPr>
            <a:endParaRPr lang="en-US" dirty="0"/>
          </a:p>
          <a:p>
            <a:pPr>
              <a:lnSpc>
                <a:spcPts val="2500"/>
              </a:lnSpc>
            </a:pPr>
            <a:r>
              <a:rPr lang="pt-BR" dirty="0"/>
              <a:t>Energy Valve 4.0</a:t>
            </a:r>
            <a:endParaRPr lang="en-US" dirty="0"/>
          </a:p>
        </p:txBody>
      </p:sp>
      <p:sp>
        <p:nvSpPr>
          <p:cNvPr id="9" name="Titel 8"/>
          <p:cNvSpPr>
            <a:spLocks noGrp="1"/>
          </p:cNvSpPr>
          <p:nvPr>
            <p:ph type="ctrTitle"/>
          </p:nvPr>
        </p:nvSpPr>
        <p:spPr/>
        <p:txBody>
          <a:bodyPr/>
          <a:lstStyle/>
          <a:p>
            <a:r>
              <a:rPr lang="en-US" dirty="0"/>
              <a:t>Small Devices,</a:t>
            </a:r>
            <a:br>
              <a:rPr lang="en-US" dirty="0"/>
            </a:br>
            <a:r>
              <a:rPr lang="en-US" dirty="0"/>
              <a:t>Big Impact.</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7950" y="4527405"/>
            <a:ext cx="508690" cy="845811"/>
          </a:xfrm>
          <a:prstGeom prst="rect">
            <a:avLst/>
          </a:prstGeom>
        </p:spPr>
      </p:pic>
    </p:spTree>
    <p:extLst>
      <p:ext uri="{BB962C8B-B14F-4D97-AF65-F5344CB8AC3E}">
        <p14:creationId xmlns:p14="http://schemas.microsoft.com/office/powerpoint/2010/main" val="2113942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04551" y="2172493"/>
            <a:ext cx="3462768" cy="2562449"/>
          </a:xfrm>
          <a:prstGeom prst="rect">
            <a:avLst/>
          </a:prstGeom>
        </p:spPr>
      </p:pic>
      <p:sp>
        <p:nvSpPr>
          <p:cNvPr id="9221" name="Rectangle 2"/>
          <p:cNvSpPr>
            <a:spLocks noGrp="1" noChangeArrowheads="1"/>
          </p:cNvSpPr>
          <p:nvPr>
            <p:ph type="title"/>
          </p:nvPr>
        </p:nvSpPr>
        <p:spPr>
          <a:xfrm>
            <a:off x="624418" y="677466"/>
            <a:ext cx="9311517" cy="735310"/>
          </a:xfrm>
        </p:spPr>
        <p:txBody>
          <a:bodyPr/>
          <a:lstStyle/>
          <a:p>
            <a:pPr eaLnBrk="1" hangingPunct="1"/>
            <a:r>
              <a:rPr lang="de-DE" dirty="0">
                <a:latin typeface="Arial" panose="020B0604020202020204" pitchFamily="34" charset="0"/>
              </a:rPr>
              <a:t>Belimo Energy Valve™</a:t>
            </a:r>
            <a:endParaRPr lang="de-DE" baseline="30000" dirty="0">
              <a:latin typeface="Arial" panose="020B0604020202020204" pitchFamily="34" charset="0"/>
            </a:endParaRPr>
          </a:p>
        </p:txBody>
      </p:sp>
      <p:sp>
        <p:nvSpPr>
          <p:cNvPr id="22" name="Inhaltsplatzhalter 2"/>
          <p:cNvSpPr txBox="1">
            <a:spLocks/>
          </p:cNvSpPr>
          <p:nvPr/>
        </p:nvSpPr>
        <p:spPr bwMode="auto">
          <a:xfrm>
            <a:off x="1686978" y="1338621"/>
            <a:ext cx="8645228" cy="50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943" tIns="41472" rIns="82943" bIns="41472" numCol="1" anchor="t" anchorCtr="0" compatLnSpc="1">
            <a:prstTxWarp prst="textNoShape">
              <a:avLst/>
            </a:prstTxWarp>
          </a:bodyPr>
          <a:lstStyle>
            <a:lvl1pPr marL="373063" indent="-373063" algn="l" defTabSz="995363" rtl="0" eaLnBrk="0" fontAlgn="base" hangingPunct="0">
              <a:spcBef>
                <a:spcPct val="20000"/>
              </a:spcBef>
              <a:spcAft>
                <a:spcPct val="0"/>
              </a:spcAft>
              <a:buClr>
                <a:srgbClr val="FF6600"/>
              </a:buClr>
              <a:buChar char="•"/>
              <a:defRPr sz="2000" b="1">
                <a:solidFill>
                  <a:schemeClr val="tx1"/>
                </a:solidFill>
                <a:latin typeface="+mn-lt"/>
                <a:ea typeface="+mn-ea"/>
                <a:cs typeface="+mn-cs"/>
              </a:defRPr>
            </a:lvl1pPr>
            <a:lvl2pPr marL="809625" indent="-311150" algn="l" defTabSz="995363" rtl="0" eaLnBrk="0" fontAlgn="base" hangingPunct="0">
              <a:spcBef>
                <a:spcPct val="20000"/>
              </a:spcBef>
              <a:spcAft>
                <a:spcPct val="0"/>
              </a:spcAft>
              <a:buClr>
                <a:srgbClr val="FF6600"/>
              </a:buClr>
              <a:buChar char="•"/>
              <a:defRPr sz="2000">
                <a:solidFill>
                  <a:srgbClr val="787878"/>
                </a:solidFill>
                <a:latin typeface="+mn-lt"/>
              </a:defRPr>
            </a:lvl2pPr>
            <a:lvl3pPr marL="1244600" indent="-249238" algn="l" defTabSz="995363" rtl="0" eaLnBrk="0" fontAlgn="base" hangingPunct="0">
              <a:spcBef>
                <a:spcPct val="20000"/>
              </a:spcBef>
              <a:spcAft>
                <a:spcPct val="0"/>
              </a:spcAft>
              <a:buClr>
                <a:srgbClr val="FF6600"/>
              </a:buClr>
              <a:buChar char="•"/>
              <a:defRPr sz="2000">
                <a:solidFill>
                  <a:srgbClr val="787878"/>
                </a:solidFill>
                <a:latin typeface="+mn-lt"/>
              </a:defRPr>
            </a:lvl3pPr>
            <a:lvl4pPr marL="1741488" indent="-247650" algn="l" defTabSz="995363" rtl="0" eaLnBrk="0" fontAlgn="base" hangingPunct="0">
              <a:spcBef>
                <a:spcPct val="20000"/>
              </a:spcBef>
              <a:spcAft>
                <a:spcPct val="0"/>
              </a:spcAft>
              <a:buClr>
                <a:srgbClr val="FF6600"/>
              </a:buClr>
              <a:buChar char="•"/>
              <a:defRPr sz="2000">
                <a:solidFill>
                  <a:srgbClr val="787878"/>
                </a:solidFill>
                <a:latin typeface="+mn-lt"/>
              </a:defRPr>
            </a:lvl4pPr>
            <a:lvl5pPr marL="2239963" indent="-249238" algn="l" defTabSz="995363" rtl="0" eaLnBrk="0" fontAlgn="base" hangingPunct="0">
              <a:spcBef>
                <a:spcPct val="20000"/>
              </a:spcBef>
              <a:spcAft>
                <a:spcPct val="0"/>
              </a:spcAft>
              <a:buClr>
                <a:srgbClr val="FF6600"/>
              </a:buClr>
              <a:buChar char="•"/>
              <a:defRPr sz="2000" b="1">
                <a:solidFill>
                  <a:schemeClr val="tx1"/>
                </a:solidFill>
                <a:latin typeface="+mn-lt"/>
              </a:defRPr>
            </a:lvl5pPr>
            <a:lvl6pPr marL="2697163" indent="-249238" algn="l" defTabSz="995363" rtl="0" eaLnBrk="1" fontAlgn="base" hangingPunct="1">
              <a:spcBef>
                <a:spcPct val="20000"/>
              </a:spcBef>
              <a:spcAft>
                <a:spcPct val="0"/>
              </a:spcAft>
              <a:buClr>
                <a:srgbClr val="FF6600"/>
              </a:buClr>
              <a:buChar char="•"/>
              <a:defRPr sz="2000" b="1">
                <a:solidFill>
                  <a:schemeClr val="tx1"/>
                </a:solidFill>
                <a:latin typeface="+mn-lt"/>
              </a:defRPr>
            </a:lvl6pPr>
            <a:lvl7pPr marL="3154363" indent="-249238" algn="l" defTabSz="995363" rtl="0" eaLnBrk="1" fontAlgn="base" hangingPunct="1">
              <a:spcBef>
                <a:spcPct val="20000"/>
              </a:spcBef>
              <a:spcAft>
                <a:spcPct val="0"/>
              </a:spcAft>
              <a:buClr>
                <a:srgbClr val="FF6600"/>
              </a:buClr>
              <a:buChar char="•"/>
              <a:defRPr sz="2000" b="1">
                <a:solidFill>
                  <a:schemeClr val="tx1"/>
                </a:solidFill>
                <a:latin typeface="+mn-lt"/>
              </a:defRPr>
            </a:lvl7pPr>
            <a:lvl8pPr marL="3611563" indent="-249238" algn="l" defTabSz="995363" rtl="0" eaLnBrk="1" fontAlgn="base" hangingPunct="1">
              <a:spcBef>
                <a:spcPct val="20000"/>
              </a:spcBef>
              <a:spcAft>
                <a:spcPct val="0"/>
              </a:spcAft>
              <a:buClr>
                <a:srgbClr val="FF6600"/>
              </a:buClr>
              <a:buChar char="•"/>
              <a:defRPr sz="2000" b="1">
                <a:solidFill>
                  <a:schemeClr val="tx1"/>
                </a:solidFill>
                <a:latin typeface="+mn-lt"/>
              </a:defRPr>
            </a:lvl8pPr>
            <a:lvl9pPr marL="4068763" indent="-249238" algn="l" defTabSz="995363" rtl="0" eaLnBrk="1" fontAlgn="base" hangingPunct="1">
              <a:spcBef>
                <a:spcPct val="20000"/>
              </a:spcBef>
              <a:spcAft>
                <a:spcPct val="0"/>
              </a:spcAft>
              <a:buClr>
                <a:srgbClr val="FF6600"/>
              </a:buClr>
              <a:buChar char="•"/>
              <a:defRPr sz="2000" b="1">
                <a:solidFill>
                  <a:schemeClr val="tx1"/>
                </a:solidFill>
                <a:latin typeface="+mn-lt"/>
              </a:defRPr>
            </a:lvl9pPr>
          </a:lstStyle>
          <a:p>
            <a:pPr marL="0" marR="0" lvl="0" indent="0" algn="l" defTabSz="995363" rtl="0" eaLnBrk="0" fontAlgn="base" latinLnBrk="0" hangingPunct="0">
              <a:lnSpc>
                <a:spcPct val="100000"/>
              </a:lnSpc>
              <a:spcBef>
                <a:spcPct val="20000"/>
              </a:spcBef>
              <a:spcAft>
                <a:spcPct val="0"/>
              </a:spcAft>
              <a:buClr>
                <a:srgbClr val="FF6600"/>
              </a:buClr>
              <a:buSzTx/>
              <a:buFontTx/>
              <a:buNone/>
              <a:tabLst/>
              <a:defRPr/>
            </a:pPr>
            <a:r>
              <a:rPr kumimoji="0" lang="de-DE" sz="1814" b="1" i="0" u="none" strike="noStrike" kern="0" cap="none" spc="0" normalizeH="0" baseline="0" noProof="0" dirty="0">
                <a:ln>
                  <a:noFill/>
                </a:ln>
                <a:solidFill>
                  <a:srgbClr val="000000"/>
                </a:solidFill>
                <a:effectLst/>
                <a:uLnTx/>
                <a:uFillTx/>
                <a:latin typeface="Arial" panose="020B0604020202020204"/>
                <a:ea typeface="+mn-ea"/>
                <a:cs typeface="+mn-cs"/>
              </a:rPr>
              <a:t>              ½</a:t>
            </a:r>
            <a:r>
              <a:rPr kumimoji="0" lang="de-DE" sz="1814" b="1" i="0" u="none" strike="noStrike" kern="0" cap="none" spc="0" normalizeH="0" noProof="0" dirty="0">
                <a:ln>
                  <a:noFill/>
                </a:ln>
                <a:solidFill>
                  <a:srgbClr val="000000"/>
                </a:solidFill>
                <a:effectLst/>
                <a:uLnTx/>
                <a:uFillTx/>
                <a:latin typeface="Arial" panose="020B0604020202020204"/>
                <a:ea typeface="+mn-ea"/>
                <a:cs typeface="+mn-cs"/>
              </a:rPr>
              <a:t> </a:t>
            </a:r>
            <a:r>
              <a:rPr kumimoji="0" lang="de-DE" sz="1814" b="1" i="0" u="none" strike="noStrike" kern="0" cap="none" spc="0" normalizeH="0" baseline="0" noProof="0" dirty="0">
                <a:ln>
                  <a:noFill/>
                </a:ln>
                <a:solidFill>
                  <a:srgbClr val="000000"/>
                </a:solidFill>
                <a:effectLst/>
                <a:uLnTx/>
                <a:uFillTx/>
                <a:latin typeface="Arial" panose="020B0604020202020204"/>
                <a:ea typeface="+mn-ea"/>
                <a:cs typeface="+mn-cs"/>
              </a:rPr>
              <a:t>... 2</a:t>
            </a:r>
            <a:r>
              <a:rPr kumimoji="0" lang="de-DE" sz="1814" b="1" i="0" u="none" strike="noStrike" kern="0" cap="none" spc="0" normalizeH="0" noProof="0" dirty="0">
                <a:ln>
                  <a:noFill/>
                </a:ln>
                <a:solidFill>
                  <a:srgbClr val="000000"/>
                </a:solidFill>
                <a:effectLst/>
                <a:uLnTx/>
                <a:uFillTx/>
                <a:latin typeface="Arial" panose="020B0604020202020204"/>
                <a:ea typeface="+mn-ea"/>
                <a:cs typeface="+mn-cs"/>
              </a:rPr>
              <a:t> inch</a:t>
            </a:r>
            <a:r>
              <a:rPr kumimoji="0" lang="de-DE" sz="1814" b="1" i="0" u="none" strike="noStrike" kern="0" cap="none" spc="0" normalizeH="0" baseline="0" noProof="0" dirty="0">
                <a:ln>
                  <a:noFill/>
                </a:ln>
                <a:solidFill>
                  <a:srgbClr val="000000"/>
                </a:solidFill>
                <a:effectLst/>
                <a:uLnTx/>
                <a:uFillTx/>
                <a:latin typeface="Arial" panose="020B0604020202020204"/>
                <a:ea typeface="+mn-ea"/>
                <a:cs typeface="+mn-cs"/>
              </a:rPr>
              <a:t>                                                                   2</a:t>
            </a:r>
            <a:r>
              <a:rPr kumimoji="0" lang="de-DE" sz="1814" b="1" i="0" u="none" strike="noStrike" kern="0" cap="none" spc="0" normalizeH="0" noProof="0" dirty="0">
                <a:ln>
                  <a:noFill/>
                </a:ln>
                <a:solidFill>
                  <a:srgbClr val="000000"/>
                </a:solidFill>
                <a:effectLst/>
                <a:uLnTx/>
                <a:uFillTx/>
                <a:latin typeface="Arial" panose="020B0604020202020204"/>
                <a:ea typeface="+mn-ea"/>
                <a:cs typeface="+mn-cs"/>
              </a:rPr>
              <a:t> 1/2</a:t>
            </a:r>
            <a:r>
              <a:rPr kumimoji="0" lang="de-DE" sz="1814" b="1" i="0" u="none" strike="noStrike" kern="0" cap="none" spc="0" normalizeH="0" baseline="0" noProof="0" dirty="0">
                <a:ln>
                  <a:noFill/>
                </a:ln>
                <a:solidFill>
                  <a:srgbClr val="000000"/>
                </a:solidFill>
                <a:effectLst/>
                <a:uLnTx/>
                <a:uFillTx/>
                <a:latin typeface="Arial" panose="020B0604020202020204"/>
                <a:ea typeface="+mn-ea"/>
                <a:cs typeface="+mn-cs"/>
              </a:rPr>
              <a:t> … </a:t>
            </a:r>
            <a:r>
              <a:rPr lang="de-DE" sz="1814" kern="0" noProof="0" dirty="0">
                <a:solidFill>
                  <a:srgbClr val="000000"/>
                </a:solidFill>
                <a:latin typeface="Arial" panose="020B0604020202020204"/>
              </a:rPr>
              <a:t>6</a:t>
            </a:r>
            <a:r>
              <a:rPr lang="de-DE" sz="1814" kern="0" dirty="0">
                <a:solidFill>
                  <a:srgbClr val="000000"/>
                </a:solidFill>
                <a:latin typeface="Arial" panose="020B0604020202020204"/>
              </a:rPr>
              <a:t> inch</a:t>
            </a:r>
            <a:endParaRPr kumimoji="0" lang="de-DE" sz="1814" b="1" i="0" u="none" strike="noStrike" kern="0" cap="none" spc="0" normalizeH="0" baseline="0" noProof="0" dirty="0">
              <a:ln>
                <a:noFill/>
              </a:ln>
              <a:solidFill>
                <a:srgbClr val="000000"/>
              </a:solidFill>
              <a:effectLst/>
              <a:uLnTx/>
              <a:uFillTx/>
              <a:latin typeface="Arial" panose="020B0604020202020204"/>
              <a:ea typeface="+mn-ea"/>
              <a:cs typeface="+mn-cs"/>
            </a:endParaRPr>
          </a:p>
          <a:p>
            <a:pPr marL="311079" marR="0" lvl="0" indent="-311079" algn="l" defTabSz="995363" rtl="0" eaLnBrk="0" fontAlgn="base" latinLnBrk="0" hangingPunct="0">
              <a:lnSpc>
                <a:spcPct val="100000"/>
              </a:lnSpc>
              <a:spcBef>
                <a:spcPct val="20000"/>
              </a:spcBef>
              <a:spcAft>
                <a:spcPct val="0"/>
              </a:spcAft>
              <a:buClr>
                <a:srgbClr val="FF6600"/>
              </a:buClr>
              <a:buSzTx/>
              <a:buFontTx/>
              <a:buAutoNum type="arabicPlain"/>
              <a:tabLst>
                <a:tab pos="326921" algn="l"/>
              </a:tabLst>
              <a:defRPr/>
            </a:pPr>
            <a:endParaRPr kumimoji="0" lang="de-DE" sz="1270" b="0" i="0" u="none" strike="noStrike" kern="0" cap="none" spc="0" normalizeH="0" baseline="0" noProof="0" dirty="0">
              <a:ln>
                <a:noFill/>
              </a:ln>
              <a:solidFill>
                <a:srgbClr val="000000"/>
              </a:solidFill>
              <a:effectLst/>
              <a:uLnTx/>
              <a:uFillTx/>
              <a:latin typeface="Arial" panose="020B0604020202020204"/>
              <a:ea typeface="+mn-ea"/>
              <a:cs typeface="+mn-cs"/>
            </a:endParaRPr>
          </a:p>
        </p:txBody>
      </p:sp>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79228" y="2123798"/>
            <a:ext cx="3390862" cy="2089302"/>
          </a:xfrm>
          <a:prstGeom prst="rect">
            <a:avLst/>
          </a:prstGeom>
        </p:spPr>
      </p:pic>
      <p:grpSp>
        <p:nvGrpSpPr>
          <p:cNvPr id="84" name="Group 83"/>
          <p:cNvGrpSpPr/>
          <p:nvPr/>
        </p:nvGrpSpPr>
        <p:grpSpPr>
          <a:xfrm>
            <a:off x="3718488" y="3154690"/>
            <a:ext cx="2700990" cy="463702"/>
            <a:chOff x="3718488" y="3154690"/>
            <a:chExt cx="2700990" cy="463702"/>
          </a:xfrm>
        </p:grpSpPr>
        <p:cxnSp>
          <p:nvCxnSpPr>
            <p:cNvPr id="52" name="Elbow Connector 51"/>
            <p:cNvCxnSpPr/>
            <p:nvPr/>
          </p:nvCxnSpPr>
          <p:spPr>
            <a:xfrm rot="10800000">
              <a:off x="3718488" y="3154690"/>
              <a:ext cx="1709273" cy="348685"/>
            </a:xfrm>
            <a:prstGeom prst="bentConnector3">
              <a:avLst>
                <a:gd name="adj1" fmla="val 50000"/>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grpSp>
          <p:nvGrpSpPr>
            <p:cNvPr id="60" name="Group 59"/>
            <p:cNvGrpSpPr/>
            <p:nvPr/>
          </p:nvGrpSpPr>
          <p:grpSpPr>
            <a:xfrm>
              <a:off x="5392175" y="3372518"/>
              <a:ext cx="1027303" cy="245874"/>
              <a:chOff x="5445569" y="2510744"/>
              <a:chExt cx="1027303" cy="245874"/>
            </a:xfrm>
          </p:grpSpPr>
          <p:sp>
            <p:nvSpPr>
              <p:cNvPr id="99" name="Oval 98">
                <a:extLst>
                  <a:ext uri="{FF2B5EF4-FFF2-40B4-BE49-F238E27FC236}">
                    <a16:creationId xmlns:a16="http://schemas.microsoft.com/office/drawing/2014/main" id="{43AEC1E7-9AC4-4436-8CEA-5E2A118466CB}"/>
                  </a:ext>
                </a:extLst>
              </p:cNvPr>
              <p:cNvSpPr/>
              <p:nvPr/>
            </p:nvSpPr>
            <p:spPr>
              <a:xfrm>
                <a:off x="5445569" y="2510744"/>
                <a:ext cx="249500" cy="245874"/>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100" name="TextBox 99"/>
              <p:cNvSpPr txBox="1"/>
              <p:nvPr/>
            </p:nvSpPr>
            <p:spPr>
              <a:xfrm>
                <a:off x="5512551" y="2527168"/>
                <a:ext cx="960321" cy="215444"/>
              </a:xfrm>
              <a:prstGeom prst="rect">
                <a:avLst/>
              </a:prstGeom>
              <a:noFill/>
            </p:spPr>
            <p:txBody>
              <a:bodyPr wrap="square" lIns="0" tIns="0" rIns="0" bIns="0" rtlCol="0">
                <a:spAutoFit/>
              </a:bodyPr>
              <a:lstStyle/>
              <a:p>
                <a:pPr algn="l"/>
                <a:r>
                  <a:rPr lang="en-US" sz="1400" dirty="0">
                    <a:solidFill>
                      <a:schemeClr val="bg2"/>
                    </a:solidFill>
                  </a:rPr>
                  <a:t>2</a:t>
                </a:r>
              </a:p>
            </p:txBody>
          </p:sp>
        </p:grpSp>
      </p:grpSp>
      <p:grpSp>
        <p:nvGrpSpPr>
          <p:cNvPr id="89" name="Group 88"/>
          <p:cNvGrpSpPr/>
          <p:nvPr/>
        </p:nvGrpSpPr>
        <p:grpSpPr>
          <a:xfrm>
            <a:off x="6502679" y="2939329"/>
            <a:ext cx="2240740" cy="692792"/>
            <a:chOff x="6502679" y="2939329"/>
            <a:chExt cx="2240740" cy="692792"/>
          </a:xfrm>
        </p:grpSpPr>
        <p:cxnSp>
          <p:nvCxnSpPr>
            <p:cNvPr id="57" name="Elbow Connector 56"/>
            <p:cNvCxnSpPr/>
            <p:nvPr/>
          </p:nvCxnSpPr>
          <p:spPr>
            <a:xfrm flipV="1">
              <a:off x="6752179" y="2939329"/>
              <a:ext cx="1991240" cy="574435"/>
            </a:xfrm>
            <a:prstGeom prst="bentConnector3">
              <a:avLst>
                <a:gd name="adj1" fmla="val 50000"/>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grpSp>
          <p:nvGrpSpPr>
            <p:cNvPr id="107" name="Group 106"/>
            <p:cNvGrpSpPr/>
            <p:nvPr/>
          </p:nvGrpSpPr>
          <p:grpSpPr>
            <a:xfrm>
              <a:off x="6502679" y="3386247"/>
              <a:ext cx="1034188" cy="245874"/>
              <a:chOff x="5445569" y="2511748"/>
              <a:chExt cx="1034188" cy="245874"/>
            </a:xfrm>
          </p:grpSpPr>
          <p:sp>
            <p:nvSpPr>
              <p:cNvPr id="108" name="Oval 107">
                <a:extLst>
                  <a:ext uri="{FF2B5EF4-FFF2-40B4-BE49-F238E27FC236}">
                    <a16:creationId xmlns:a16="http://schemas.microsoft.com/office/drawing/2014/main" id="{43AEC1E7-9AC4-4436-8CEA-5E2A118466CB}"/>
                  </a:ext>
                </a:extLst>
              </p:cNvPr>
              <p:cNvSpPr/>
              <p:nvPr/>
            </p:nvSpPr>
            <p:spPr>
              <a:xfrm>
                <a:off x="5445569" y="2511748"/>
                <a:ext cx="249500" cy="245874"/>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109" name="TextBox 108"/>
              <p:cNvSpPr txBox="1"/>
              <p:nvPr/>
            </p:nvSpPr>
            <p:spPr>
              <a:xfrm>
                <a:off x="5519436" y="2518868"/>
                <a:ext cx="960321" cy="215444"/>
              </a:xfrm>
              <a:prstGeom prst="rect">
                <a:avLst/>
              </a:prstGeom>
              <a:noFill/>
            </p:spPr>
            <p:txBody>
              <a:bodyPr wrap="square" lIns="0" tIns="0" rIns="0" bIns="0" rtlCol="0">
                <a:spAutoFit/>
              </a:bodyPr>
              <a:lstStyle/>
              <a:p>
                <a:pPr algn="l"/>
                <a:r>
                  <a:rPr lang="en-US" sz="1400" dirty="0">
                    <a:solidFill>
                      <a:schemeClr val="bg2"/>
                    </a:solidFill>
                  </a:rPr>
                  <a:t>2</a:t>
                </a:r>
              </a:p>
            </p:txBody>
          </p:sp>
        </p:grpSp>
      </p:grpSp>
      <p:grpSp>
        <p:nvGrpSpPr>
          <p:cNvPr id="85" name="Group 84"/>
          <p:cNvGrpSpPr/>
          <p:nvPr/>
        </p:nvGrpSpPr>
        <p:grpSpPr>
          <a:xfrm>
            <a:off x="2025749" y="3601119"/>
            <a:ext cx="3888720" cy="375320"/>
            <a:chOff x="2025749" y="3601119"/>
            <a:chExt cx="3888720" cy="375320"/>
          </a:xfrm>
        </p:grpSpPr>
        <p:cxnSp>
          <p:nvCxnSpPr>
            <p:cNvPr id="73" name="Elbow Connector 72"/>
            <p:cNvCxnSpPr/>
            <p:nvPr/>
          </p:nvCxnSpPr>
          <p:spPr>
            <a:xfrm rot="10800000">
              <a:off x="2025749" y="3601119"/>
              <a:ext cx="2854869" cy="245872"/>
            </a:xfrm>
            <a:prstGeom prst="bentConnector3">
              <a:avLst>
                <a:gd name="adj1" fmla="val 50000"/>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grpSp>
          <p:nvGrpSpPr>
            <p:cNvPr id="112" name="Group 111"/>
            <p:cNvGrpSpPr/>
            <p:nvPr/>
          </p:nvGrpSpPr>
          <p:grpSpPr>
            <a:xfrm>
              <a:off x="4877470" y="3729089"/>
              <a:ext cx="1036999" cy="247350"/>
              <a:chOff x="5425828" y="2478647"/>
              <a:chExt cx="1036999" cy="247350"/>
            </a:xfrm>
          </p:grpSpPr>
          <p:sp>
            <p:nvSpPr>
              <p:cNvPr id="113" name="Oval 112">
                <a:extLst>
                  <a:ext uri="{FF2B5EF4-FFF2-40B4-BE49-F238E27FC236}">
                    <a16:creationId xmlns:a16="http://schemas.microsoft.com/office/drawing/2014/main" id="{43AEC1E7-9AC4-4436-8CEA-5E2A118466CB}"/>
                  </a:ext>
                </a:extLst>
              </p:cNvPr>
              <p:cNvSpPr/>
              <p:nvPr/>
            </p:nvSpPr>
            <p:spPr>
              <a:xfrm>
                <a:off x="5425828" y="2478647"/>
                <a:ext cx="249500" cy="247350"/>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114" name="TextBox 113"/>
              <p:cNvSpPr txBox="1"/>
              <p:nvPr/>
            </p:nvSpPr>
            <p:spPr>
              <a:xfrm>
                <a:off x="5502506" y="2498243"/>
                <a:ext cx="960321" cy="215444"/>
              </a:xfrm>
              <a:prstGeom prst="rect">
                <a:avLst/>
              </a:prstGeom>
              <a:noFill/>
            </p:spPr>
            <p:txBody>
              <a:bodyPr wrap="square" lIns="0" tIns="0" rIns="0" bIns="0" rtlCol="0">
                <a:spAutoFit/>
              </a:bodyPr>
              <a:lstStyle/>
              <a:p>
                <a:pPr algn="l"/>
                <a:r>
                  <a:rPr lang="en-US" sz="1400" dirty="0">
                    <a:solidFill>
                      <a:schemeClr val="bg2"/>
                    </a:solidFill>
                  </a:rPr>
                  <a:t>3</a:t>
                </a:r>
              </a:p>
            </p:txBody>
          </p:sp>
        </p:grpSp>
      </p:grpSp>
      <p:grpSp>
        <p:nvGrpSpPr>
          <p:cNvPr id="90" name="Group 89"/>
          <p:cNvGrpSpPr/>
          <p:nvPr/>
        </p:nvGrpSpPr>
        <p:grpSpPr>
          <a:xfrm>
            <a:off x="7066458" y="3601119"/>
            <a:ext cx="3188282" cy="375321"/>
            <a:chOff x="7066458" y="3601119"/>
            <a:chExt cx="3188282" cy="375321"/>
          </a:xfrm>
        </p:grpSpPr>
        <p:cxnSp>
          <p:nvCxnSpPr>
            <p:cNvPr id="67" name="Elbow Connector 66"/>
            <p:cNvCxnSpPr/>
            <p:nvPr/>
          </p:nvCxnSpPr>
          <p:spPr>
            <a:xfrm flipV="1">
              <a:off x="7306869" y="3601119"/>
              <a:ext cx="2947871" cy="255288"/>
            </a:xfrm>
            <a:prstGeom prst="bentConnector3">
              <a:avLst>
                <a:gd name="adj1" fmla="val 50000"/>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grpSp>
          <p:nvGrpSpPr>
            <p:cNvPr id="115" name="Group 114"/>
            <p:cNvGrpSpPr/>
            <p:nvPr/>
          </p:nvGrpSpPr>
          <p:grpSpPr>
            <a:xfrm>
              <a:off x="7066458" y="3729090"/>
              <a:ext cx="1036366" cy="247350"/>
              <a:chOff x="5471251" y="2508393"/>
              <a:chExt cx="1036366" cy="247350"/>
            </a:xfrm>
          </p:grpSpPr>
          <p:sp>
            <p:nvSpPr>
              <p:cNvPr id="116" name="Oval 115">
                <a:extLst>
                  <a:ext uri="{FF2B5EF4-FFF2-40B4-BE49-F238E27FC236}">
                    <a16:creationId xmlns:a16="http://schemas.microsoft.com/office/drawing/2014/main" id="{43AEC1E7-9AC4-4436-8CEA-5E2A118466CB}"/>
                  </a:ext>
                </a:extLst>
              </p:cNvPr>
              <p:cNvSpPr/>
              <p:nvPr/>
            </p:nvSpPr>
            <p:spPr>
              <a:xfrm>
                <a:off x="5471251" y="2508393"/>
                <a:ext cx="249500" cy="247350"/>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117" name="TextBox 116"/>
              <p:cNvSpPr txBox="1"/>
              <p:nvPr/>
            </p:nvSpPr>
            <p:spPr>
              <a:xfrm>
                <a:off x="5547296" y="2527988"/>
                <a:ext cx="960321" cy="215444"/>
              </a:xfrm>
              <a:prstGeom prst="rect">
                <a:avLst/>
              </a:prstGeom>
              <a:noFill/>
            </p:spPr>
            <p:txBody>
              <a:bodyPr wrap="square" lIns="0" tIns="0" rIns="0" bIns="0" rtlCol="0">
                <a:spAutoFit/>
              </a:bodyPr>
              <a:lstStyle/>
              <a:p>
                <a:pPr algn="l"/>
                <a:r>
                  <a:rPr lang="en-US" sz="1400" dirty="0">
                    <a:solidFill>
                      <a:schemeClr val="bg2"/>
                    </a:solidFill>
                  </a:rPr>
                  <a:t>3</a:t>
                </a:r>
              </a:p>
            </p:txBody>
          </p:sp>
        </p:grpSp>
      </p:grpSp>
      <p:grpSp>
        <p:nvGrpSpPr>
          <p:cNvPr id="86" name="Group 85"/>
          <p:cNvGrpSpPr/>
          <p:nvPr/>
        </p:nvGrpSpPr>
        <p:grpSpPr>
          <a:xfrm>
            <a:off x="3273407" y="4019983"/>
            <a:ext cx="2577735" cy="574908"/>
            <a:chOff x="3273407" y="4019983"/>
            <a:chExt cx="2577735" cy="574908"/>
          </a:xfrm>
        </p:grpSpPr>
        <p:cxnSp>
          <p:nvCxnSpPr>
            <p:cNvPr id="36" name="Elbow Connector 35"/>
            <p:cNvCxnSpPr/>
            <p:nvPr/>
          </p:nvCxnSpPr>
          <p:spPr>
            <a:xfrm rot="10800000">
              <a:off x="3273407" y="4019983"/>
              <a:ext cx="1604063" cy="444643"/>
            </a:xfrm>
            <a:prstGeom prst="bentConnector3">
              <a:avLst>
                <a:gd name="adj1" fmla="val 50000"/>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grpSp>
          <p:nvGrpSpPr>
            <p:cNvPr id="127" name="Group 126"/>
            <p:cNvGrpSpPr/>
            <p:nvPr/>
          </p:nvGrpSpPr>
          <p:grpSpPr>
            <a:xfrm>
              <a:off x="4816777" y="4347541"/>
              <a:ext cx="1034365" cy="247350"/>
              <a:chOff x="5394769" y="2494834"/>
              <a:chExt cx="1034365" cy="247350"/>
            </a:xfrm>
          </p:grpSpPr>
          <p:sp>
            <p:nvSpPr>
              <p:cNvPr id="128" name="Oval 127">
                <a:extLst>
                  <a:ext uri="{FF2B5EF4-FFF2-40B4-BE49-F238E27FC236}">
                    <a16:creationId xmlns:a16="http://schemas.microsoft.com/office/drawing/2014/main" id="{43AEC1E7-9AC4-4436-8CEA-5E2A118466CB}"/>
                  </a:ext>
                </a:extLst>
              </p:cNvPr>
              <p:cNvSpPr/>
              <p:nvPr/>
            </p:nvSpPr>
            <p:spPr>
              <a:xfrm>
                <a:off x="5394769" y="2494834"/>
                <a:ext cx="249500" cy="247350"/>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129" name="TextBox 128"/>
              <p:cNvSpPr txBox="1"/>
              <p:nvPr/>
            </p:nvSpPr>
            <p:spPr>
              <a:xfrm>
                <a:off x="5468813" y="2505659"/>
                <a:ext cx="960321" cy="215444"/>
              </a:xfrm>
              <a:prstGeom prst="rect">
                <a:avLst/>
              </a:prstGeom>
              <a:noFill/>
            </p:spPr>
            <p:txBody>
              <a:bodyPr wrap="square" lIns="0" tIns="0" rIns="0" bIns="0" rtlCol="0">
                <a:spAutoFit/>
              </a:bodyPr>
              <a:lstStyle/>
              <a:p>
                <a:pPr algn="l"/>
                <a:r>
                  <a:rPr lang="en-US" sz="1400" dirty="0">
                    <a:solidFill>
                      <a:schemeClr val="bg2"/>
                    </a:solidFill>
                  </a:rPr>
                  <a:t>4</a:t>
                </a:r>
              </a:p>
            </p:txBody>
          </p:sp>
        </p:grpSp>
      </p:grpSp>
      <p:grpSp>
        <p:nvGrpSpPr>
          <p:cNvPr id="91" name="Group 90"/>
          <p:cNvGrpSpPr/>
          <p:nvPr/>
        </p:nvGrpSpPr>
        <p:grpSpPr>
          <a:xfrm>
            <a:off x="7270996" y="4077527"/>
            <a:ext cx="1907228" cy="522044"/>
            <a:chOff x="7317439" y="4103641"/>
            <a:chExt cx="1915695" cy="522044"/>
          </a:xfrm>
        </p:grpSpPr>
        <p:cxnSp>
          <p:nvCxnSpPr>
            <p:cNvPr id="48" name="Elbow Connector 47"/>
            <p:cNvCxnSpPr/>
            <p:nvPr/>
          </p:nvCxnSpPr>
          <p:spPr>
            <a:xfrm flipV="1">
              <a:off x="7489343" y="4103641"/>
              <a:ext cx="1743791" cy="399539"/>
            </a:xfrm>
            <a:prstGeom prst="bentConnector3">
              <a:avLst>
                <a:gd name="adj1" fmla="val 50000"/>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grpSp>
          <p:nvGrpSpPr>
            <p:cNvPr id="130" name="Group 129"/>
            <p:cNvGrpSpPr/>
            <p:nvPr/>
          </p:nvGrpSpPr>
          <p:grpSpPr>
            <a:xfrm>
              <a:off x="7317439" y="4378335"/>
              <a:ext cx="1033380" cy="247350"/>
              <a:chOff x="5593817" y="2556320"/>
              <a:chExt cx="1033380" cy="247350"/>
            </a:xfrm>
          </p:grpSpPr>
          <p:sp>
            <p:nvSpPr>
              <p:cNvPr id="131" name="Oval 130">
                <a:extLst>
                  <a:ext uri="{FF2B5EF4-FFF2-40B4-BE49-F238E27FC236}">
                    <a16:creationId xmlns:a16="http://schemas.microsoft.com/office/drawing/2014/main" id="{43AEC1E7-9AC4-4436-8CEA-5E2A118466CB}"/>
                  </a:ext>
                </a:extLst>
              </p:cNvPr>
              <p:cNvSpPr/>
              <p:nvPr/>
            </p:nvSpPr>
            <p:spPr>
              <a:xfrm>
                <a:off x="5593817" y="2556320"/>
                <a:ext cx="249500" cy="247350"/>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132" name="TextBox 131"/>
              <p:cNvSpPr txBox="1"/>
              <p:nvPr/>
            </p:nvSpPr>
            <p:spPr>
              <a:xfrm>
                <a:off x="5666876" y="2566112"/>
                <a:ext cx="960321" cy="215444"/>
              </a:xfrm>
              <a:prstGeom prst="rect">
                <a:avLst/>
              </a:prstGeom>
              <a:noFill/>
            </p:spPr>
            <p:txBody>
              <a:bodyPr wrap="square" lIns="0" tIns="0" rIns="0" bIns="0" rtlCol="0">
                <a:spAutoFit/>
              </a:bodyPr>
              <a:lstStyle/>
              <a:p>
                <a:pPr algn="l"/>
                <a:r>
                  <a:rPr lang="en-US" sz="1400" dirty="0">
                    <a:solidFill>
                      <a:schemeClr val="bg2"/>
                    </a:solidFill>
                  </a:rPr>
                  <a:t>4</a:t>
                </a:r>
              </a:p>
            </p:txBody>
          </p:sp>
        </p:grpSp>
      </p:grpSp>
      <p:grpSp>
        <p:nvGrpSpPr>
          <p:cNvPr id="87" name="Group 86"/>
          <p:cNvGrpSpPr/>
          <p:nvPr/>
        </p:nvGrpSpPr>
        <p:grpSpPr>
          <a:xfrm>
            <a:off x="1492915" y="4026460"/>
            <a:ext cx="3941393" cy="954238"/>
            <a:chOff x="1492915" y="4026460"/>
            <a:chExt cx="3941393" cy="954238"/>
          </a:xfrm>
        </p:grpSpPr>
        <p:cxnSp>
          <p:nvCxnSpPr>
            <p:cNvPr id="46" name="Elbow Connector 45"/>
            <p:cNvCxnSpPr/>
            <p:nvPr/>
          </p:nvCxnSpPr>
          <p:spPr>
            <a:xfrm rot="10800000">
              <a:off x="1492915" y="4026460"/>
              <a:ext cx="2906151" cy="843754"/>
            </a:xfrm>
            <a:prstGeom prst="bentConnector3">
              <a:avLst>
                <a:gd name="adj1" fmla="val 59197"/>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grpSp>
          <p:nvGrpSpPr>
            <p:cNvPr id="133" name="Group 132"/>
            <p:cNvGrpSpPr/>
            <p:nvPr/>
          </p:nvGrpSpPr>
          <p:grpSpPr>
            <a:xfrm>
              <a:off x="4399066" y="4725800"/>
              <a:ext cx="1035242" cy="254898"/>
              <a:chOff x="5445569" y="2467260"/>
              <a:chExt cx="1035242" cy="254898"/>
            </a:xfrm>
          </p:grpSpPr>
          <p:sp>
            <p:nvSpPr>
              <p:cNvPr id="134" name="Oval 133">
                <a:extLst>
                  <a:ext uri="{FF2B5EF4-FFF2-40B4-BE49-F238E27FC236}">
                    <a16:creationId xmlns:a16="http://schemas.microsoft.com/office/drawing/2014/main" id="{43AEC1E7-9AC4-4436-8CEA-5E2A118466CB}"/>
                  </a:ext>
                </a:extLst>
              </p:cNvPr>
              <p:cNvSpPr/>
              <p:nvPr/>
            </p:nvSpPr>
            <p:spPr>
              <a:xfrm>
                <a:off x="5445569" y="2467260"/>
                <a:ext cx="249500" cy="254898"/>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135" name="TextBox 134"/>
              <p:cNvSpPr txBox="1"/>
              <p:nvPr/>
            </p:nvSpPr>
            <p:spPr>
              <a:xfrm>
                <a:off x="5520490" y="2492802"/>
                <a:ext cx="960321" cy="215444"/>
              </a:xfrm>
              <a:prstGeom prst="rect">
                <a:avLst/>
              </a:prstGeom>
              <a:noFill/>
            </p:spPr>
            <p:txBody>
              <a:bodyPr wrap="square" lIns="0" tIns="0" rIns="0" bIns="0" rtlCol="0">
                <a:spAutoFit/>
              </a:bodyPr>
              <a:lstStyle/>
              <a:p>
                <a:pPr algn="l"/>
                <a:r>
                  <a:rPr lang="en-US" sz="1400" dirty="0">
                    <a:solidFill>
                      <a:schemeClr val="bg2"/>
                    </a:solidFill>
                  </a:rPr>
                  <a:t>5</a:t>
                </a:r>
              </a:p>
            </p:txBody>
          </p:sp>
        </p:grpSp>
      </p:grpSp>
      <p:grpSp>
        <p:nvGrpSpPr>
          <p:cNvPr id="92" name="Group 91"/>
          <p:cNvGrpSpPr/>
          <p:nvPr/>
        </p:nvGrpSpPr>
        <p:grpSpPr>
          <a:xfrm>
            <a:off x="7621118" y="4533848"/>
            <a:ext cx="1653057" cy="485333"/>
            <a:chOff x="7823130" y="4549854"/>
            <a:chExt cx="1489518" cy="485333"/>
          </a:xfrm>
        </p:grpSpPr>
        <p:cxnSp>
          <p:nvCxnSpPr>
            <p:cNvPr id="33" name="Elbow Connector 32"/>
            <p:cNvCxnSpPr/>
            <p:nvPr/>
          </p:nvCxnSpPr>
          <p:spPr>
            <a:xfrm flipV="1">
              <a:off x="8052882" y="4549854"/>
              <a:ext cx="1259766" cy="371273"/>
            </a:xfrm>
            <a:prstGeom prst="bentConnector3">
              <a:avLst>
                <a:gd name="adj1" fmla="val 50000"/>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7823130" y="4780289"/>
              <a:ext cx="1035242" cy="254898"/>
              <a:chOff x="5445569" y="2498844"/>
              <a:chExt cx="1035242" cy="254898"/>
            </a:xfrm>
          </p:grpSpPr>
          <p:sp>
            <p:nvSpPr>
              <p:cNvPr id="137" name="Oval 136">
                <a:extLst>
                  <a:ext uri="{FF2B5EF4-FFF2-40B4-BE49-F238E27FC236}">
                    <a16:creationId xmlns:a16="http://schemas.microsoft.com/office/drawing/2014/main" id="{43AEC1E7-9AC4-4436-8CEA-5E2A118466CB}"/>
                  </a:ext>
                </a:extLst>
              </p:cNvPr>
              <p:cNvSpPr/>
              <p:nvPr/>
            </p:nvSpPr>
            <p:spPr>
              <a:xfrm>
                <a:off x="5445569" y="2498844"/>
                <a:ext cx="232636" cy="254898"/>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138" name="TextBox 137"/>
              <p:cNvSpPr txBox="1"/>
              <p:nvPr/>
            </p:nvSpPr>
            <p:spPr>
              <a:xfrm>
                <a:off x="5520490" y="2520422"/>
                <a:ext cx="960321" cy="215444"/>
              </a:xfrm>
              <a:prstGeom prst="rect">
                <a:avLst/>
              </a:prstGeom>
              <a:noFill/>
            </p:spPr>
            <p:txBody>
              <a:bodyPr wrap="square" lIns="0" tIns="0" rIns="0" bIns="0" rtlCol="0">
                <a:spAutoFit/>
              </a:bodyPr>
              <a:lstStyle/>
              <a:p>
                <a:pPr algn="l"/>
                <a:r>
                  <a:rPr lang="en-US" sz="1400" dirty="0">
                    <a:solidFill>
                      <a:schemeClr val="bg2"/>
                    </a:solidFill>
                  </a:rPr>
                  <a:t>5</a:t>
                </a:r>
              </a:p>
            </p:txBody>
          </p:sp>
        </p:grpSp>
      </p:grpSp>
      <p:grpSp>
        <p:nvGrpSpPr>
          <p:cNvPr id="5" name="Group 4">
            <a:extLst>
              <a:ext uri="{FF2B5EF4-FFF2-40B4-BE49-F238E27FC236}">
                <a16:creationId xmlns:a16="http://schemas.microsoft.com/office/drawing/2014/main" id="{5115C4D0-8B92-46DC-9842-571B08CEE39C}"/>
              </a:ext>
            </a:extLst>
          </p:cNvPr>
          <p:cNvGrpSpPr/>
          <p:nvPr/>
        </p:nvGrpSpPr>
        <p:grpSpPr>
          <a:xfrm>
            <a:off x="2609850" y="2518529"/>
            <a:ext cx="7524750" cy="485667"/>
            <a:chOff x="2243308" y="2378005"/>
            <a:chExt cx="8011432" cy="844557"/>
          </a:xfrm>
        </p:grpSpPr>
        <p:grpSp>
          <p:nvGrpSpPr>
            <p:cNvPr id="93" name="Group 92"/>
            <p:cNvGrpSpPr/>
            <p:nvPr/>
          </p:nvGrpSpPr>
          <p:grpSpPr>
            <a:xfrm>
              <a:off x="6920679" y="2394873"/>
              <a:ext cx="3334061" cy="429756"/>
              <a:chOff x="6920679" y="2394873"/>
              <a:chExt cx="3334061" cy="429756"/>
            </a:xfrm>
          </p:grpSpPr>
          <p:sp>
            <p:nvSpPr>
              <p:cNvPr id="82" name="Oval 81">
                <a:extLst>
                  <a:ext uri="{FF2B5EF4-FFF2-40B4-BE49-F238E27FC236}">
                    <a16:creationId xmlns:a16="http://schemas.microsoft.com/office/drawing/2014/main" id="{43AEC1E7-9AC4-4436-8CEA-5E2A118466CB}"/>
                  </a:ext>
                </a:extLst>
              </p:cNvPr>
              <p:cNvSpPr/>
              <p:nvPr/>
            </p:nvSpPr>
            <p:spPr>
              <a:xfrm>
                <a:off x="6920679" y="2432579"/>
                <a:ext cx="227208" cy="392050"/>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grpSp>
            <p:nvGrpSpPr>
              <p:cNvPr id="88" name="Group 87"/>
              <p:cNvGrpSpPr/>
              <p:nvPr/>
            </p:nvGrpSpPr>
            <p:grpSpPr>
              <a:xfrm>
                <a:off x="6972272" y="2394873"/>
                <a:ext cx="3282468" cy="280018"/>
                <a:chOff x="6972272" y="2394873"/>
                <a:chExt cx="3282468" cy="280018"/>
              </a:xfrm>
            </p:grpSpPr>
            <p:cxnSp>
              <p:nvCxnSpPr>
                <p:cNvPr id="40" name="Elbow Connector 39"/>
                <p:cNvCxnSpPr>
                  <a:cxnSpLocks/>
                </p:cNvCxnSpPr>
                <p:nvPr/>
              </p:nvCxnSpPr>
              <p:spPr>
                <a:xfrm flipV="1">
                  <a:off x="7142503" y="2394873"/>
                  <a:ext cx="3112237" cy="175816"/>
                </a:xfrm>
                <a:prstGeom prst="bentConnector3">
                  <a:avLst>
                    <a:gd name="adj1" fmla="val 50000"/>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6972272" y="2459447"/>
                  <a:ext cx="595635" cy="215444"/>
                </a:xfrm>
                <a:prstGeom prst="rect">
                  <a:avLst/>
                </a:prstGeom>
                <a:noFill/>
              </p:spPr>
              <p:txBody>
                <a:bodyPr wrap="square" lIns="0" tIns="0" rIns="0" bIns="0" rtlCol="0">
                  <a:spAutoFit/>
                </a:bodyPr>
                <a:lstStyle/>
                <a:p>
                  <a:pPr algn="l"/>
                  <a:r>
                    <a:rPr lang="en-US" sz="1400" dirty="0">
                      <a:solidFill>
                        <a:schemeClr val="bg2"/>
                      </a:solidFill>
                    </a:rPr>
                    <a:t>1</a:t>
                  </a:r>
                </a:p>
              </p:txBody>
            </p:sp>
          </p:grpSp>
        </p:grpSp>
        <p:grpSp>
          <p:nvGrpSpPr>
            <p:cNvPr id="83" name="Group 82"/>
            <p:cNvGrpSpPr/>
            <p:nvPr/>
          </p:nvGrpSpPr>
          <p:grpSpPr>
            <a:xfrm>
              <a:off x="2243308" y="2378005"/>
              <a:ext cx="3412825" cy="474306"/>
              <a:chOff x="2243308" y="2378005"/>
              <a:chExt cx="3412825" cy="474306"/>
            </a:xfrm>
          </p:grpSpPr>
          <p:cxnSp>
            <p:nvCxnSpPr>
              <p:cNvPr id="39" name="Elbow Connector 38"/>
              <p:cNvCxnSpPr/>
              <p:nvPr/>
            </p:nvCxnSpPr>
            <p:spPr>
              <a:xfrm rot="10800000">
                <a:off x="2243308" y="2378005"/>
                <a:ext cx="3191001" cy="210933"/>
              </a:xfrm>
              <a:prstGeom prst="bentConnector3">
                <a:avLst>
                  <a:gd name="adj1" fmla="val 50000"/>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102" name="Oval 101">
                <a:extLst>
                  <a:ext uri="{FF2B5EF4-FFF2-40B4-BE49-F238E27FC236}">
                    <a16:creationId xmlns:a16="http://schemas.microsoft.com/office/drawing/2014/main" id="{43AEC1E7-9AC4-4436-8CEA-5E2A118466CB}"/>
                  </a:ext>
                </a:extLst>
              </p:cNvPr>
              <p:cNvSpPr/>
              <p:nvPr/>
            </p:nvSpPr>
            <p:spPr>
              <a:xfrm>
                <a:off x="5421783" y="2447744"/>
                <a:ext cx="234350" cy="404567"/>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grpSp>
        <p:sp>
          <p:nvSpPr>
            <p:cNvPr id="106" name="TextBox 105"/>
            <p:cNvSpPr txBox="1"/>
            <p:nvPr/>
          </p:nvSpPr>
          <p:spPr>
            <a:xfrm>
              <a:off x="5471224" y="2463835"/>
              <a:ext cx="595635" cy="215444"/>
            </a:xfrm>
            <a:prstGeom prst="rect">
              <a:avLst/>
            </a:prstGeom>
            <a:noFill/>
          </p:spPr>
          <p:txBody>
            <a:bodyPr wrap="square" lIns="0" tIns="0" rIns="0" bIns="0" rtlCol="0">
              <a:spAutoFit/>
            </a:bodyPr>
            <a:lstStyle/>
            <a:p>
              <a:pPr algn="l"/>
              <a:r>
                <a:rPr lang="en-US" sz="1400" dirty="0">
                  <a:solidFill>
                    <a:schemeClr val="bg2"/>
                  </a:solidFill>
                </a:rPr>
                <a:t>1</a:t>
              </a:r>
            </a:p>
          </p:txBody>
        </p:sp>
        <p:sp>
          <p:nvSpPr>
            <p:cNvPr id="56" name="TextBox 55">
              <a:extLst>
                <a:ext uri="{FF2B5EF4-FFF2-40B4-BE49-F238E27FC236}">
                  <a16:creationId xmlns:a16="http://schemas.microsoft.com/office/drawing/2014/main" id="{3431DECE-7833-43AC-A092-A375EA371831}"/>
                </a:ext>
              </a:extLst>
            </p:cNvPr>
            <p:cNvSpPr txBox="1"/>
            <p:nvPr/>
          </p:nvSpPr>
          <p:spPr>
            <a:xfrm>
              <a:off x="5721293" y="2473265"/>
              <a:ext cx="1133586" cy="749297"/>
            </a:xfrm>
            <a:prstGeom prst="rect">
              <a:avLst/>
            </a:prstGeom>
            <a:noFill/>
          </p:spPr>
          <p:txBody>
            <a:bodyPr wrap="square" lIns="0" tIns="0" rIns="0" bIns="0" rtlCol="0">
              <a:spAutoFit/>
            </a:bodyPr>
            <a:lstStyle/>
            <a:p>
              <a:pPr algn="ctr"/>
              <a:r>
                <a:rPr lang="en-US" sz="1400" dirty="0" err="1">
                  <a:solidFill>
                    <a:schemeClr val="bg2"/>
                  </a:solidFill>
                </a:rPr>
                <a:t>Medidor</a:t>
              </a:r>
              <a:r>
                <a:rPr lang="en-US" sz="1400" dirty="0">
                  <a:solidFill>
                    <a:schemeClr val="bg2"/>
                  </a:solidFill>
                </a:rPr>
                <a:t> de Energia</a:t>
              </a:r>
            </a:p>
          </p:txBody>
        </p:sp>
      </p:grpSp>
      <p:sp>
        <p:nvSpPr>
          <p:cNvPr id="58" name="TextBox 57">
            <a:extLst>
              <a:ext uri="{FF2B5EF4-FFF2-40B4-BE49-F238E27FC236}">
                <a16:creationId xmlns:a16="http://schemas.microsoft.com/office/drawing/2014/main" id="{D0FECE9F-7E49-4F40-8CA1-E7188CB9AA3C}"/>
              </a:ext>
            </a:extLst>
          </p:cNvPr>
          <p:cNvSpPr txBox="1"/>
          <p:nvPr/>
        </p:nvSpPr>
        <p:spPr>
          <a:xfrm>
            <a:off x="5724875" y="3387944"/>
            <a:ext cx="960321" cy="215444"/>
          </a:xfrm>
          <a:prstGeom prst="rect">
            <a:avLst/>
          </a:prstGeom>
          <a:noFill/>
        </p:spPr>
        <p:txBody>
          <a:bodyPr wrap="square" lIns="0" tIns="0" rIns="0" bIns="0" rtlCol="0">
            <a:spAutoFit/>
          </a:bodyPr>
          <a:lstStyle/>
          <a:p>
            <a:pPr algn="l"/>
            <a:r>
              <a:rPr lang="en-US" sz="1400" dirty="0" err="1">
                <a:solidFill>
                  <a:schemeClr val="bg2"/>
                </a:solidFill>
              </a:rPr>
              <a:t>Atuador</a:t>
            </a:r>
            <a:endParaRPr lang="en-US" sz="1400" dirty="0">
              <a:solidFill>
                <a:schemeClr val="bg2"/>
              </a:solidFill>
            </a:endParaRPr>
          </a:p>
        </p:txBody>
      </p:sp>
      <p:sp>
        <p:nvSpPr>
          <p:cNvPr id="61" name="TextBox 60">
            <a:extLst>
              <a:ext uri="{FF2B5EF4-FFF2-40B4-BE49-F238E27FC236}">
                <a16:creationId xmlns:a16="http://schemas.microsoft.com/office/drawing/2014/main" id="{AB6FB191-C896-49BD-9758-DDDA0FFF00F0}"/>
              </a:ext>
            </a:extLst>
          </p:cNvPr>
          <p:cNvSpPr txBox="1"/>
          <p:nvPr/>
        </p:nvSpPr>
        <p:spPr>
          <a:xfrm>
            <a:off x="5175584" y="3754840"/>
            <a:ext cx="1865192" cy="430887"/>
          </a:xfrm>
          <a:prstGeom prst="rect">
            <a:avLst/>
          </a:prstGeom>
          <a:noFill/>
        </p:spPr>
        <p:txBody>
          <a:bodyPr wrap="square" lIns="0" tIns="0" rIns="0" bIns="0" rtlCol="0">
            <a:spAutoFit/>
          </a:bodyPr>
          <a:lstStyle/>
          <a:p>
            <a:pPr algn="ctr"/>
            <a:r>
              <a:rPr lang="en-US" sz="1400" dirty="0">
                <a:solidFill>
                  <a:schemeClr val="bg2"/>
                </a:solidFill>
              </a:rPr>
              <a:t>Sensor de TemperaturaT1</a:t>
            </a:r>
          </a:p>
        </p:txBody>
      </p:sp>
      <p:sp>
        <p:nvSpPr>
          <p:cNvPr id="62" name="TextBox 61">
            <a:extLst>
              <a:ext uri="{FF2B5EF4-FFF2-40B4-BE49-F238E27FC236}">
                <a16:creationId xmlns:a16="http://schemas.microsoft.com/office/drawing/2014/main" id="{89CB56C3-9E8A-4C09-B24A-8C49B696FB43}"/>
              </a:ext>
            </a:extLst>
          </p:cNvPr>
          <p:cNvSpPr txBox="1"/>
          <p:nvPr/>
        </p:nvSpPr>
        <p:spPr>
          <a:xfrm>
            <a:off x="5050008" y="4283962"/>
            <a:ext cx="2250055" cy="430887"/>
          </a:xfrm>
          <a:prstGeom prst="rect">
            <a:avLst/>
          </a:prstGeom>
          <a:noFill/>
        </p:spPr>
        <p:txBody>
          <a:bodyPr wrap="square" lIns="0" tIns="0" rIns="0" bIns="0" rtlCol="0">
            <a:spAutoFit/>
          </a:bodyPr>
          <a:lstStyle/>
          <a:p>
            <a:pPr algn="ctr"/>
            <a:r>
              <a:rPr lang="en-US" sz="1400" dirty="0">
                <a:solidFill>
                  <a:schemeClr val="bg2"/>
                </a:solidFill>
              </a:rPr>
              <a:t>V</a:t>
            </a:r>
            <a:r>
              <a:rPr lang="pt-BR" sz="1400" dirty="0">
                <a:solidFill>
                  <a:schemeClr val="bg2"/>
                </a:solidFill>
              </a:rPr>
              <a:t>álvula de Controle Caracterizada</a:t>
            </a:r>
            <a:endParaRPr lang="en-US" sz="1400" dirty="0">
              <a:solidFill>
                <a:schemeClr val="bg2"/>
              </a:solidFill>
            </a:endParaRPr>
          </a:p>
        </p:txBody>
      </p:sp>
      <p:sp>
        <p:nvSpPr>
          <p:cNvPr id="63" name="TextBox 62">
            <a:extLst>
              <a:ext uri="{FF2B5EF4-FFF2-40B4-BE49-F238E27FC236}">
                <a16:creationId xmlns:a16="http://schemas.microsoft.com/office/drawing/2014/main" id="{C030D8A4-78CE-4F40-BDF6-596049062D02}"/>
              </a:ext>
            </a:extLst>
          </p:cNvPr>
          <p:cNvSpPr txBox="1"/>
          <p:nvPr/>
        </p:nvSpPr>
        <p:spPr>
          <a:xfrm>
            <a:off x="4757695" y="4760634"/>
            <a:ext cx="2930991" cy="430887"/>
          </a:xfrm>
          <a:prstGeom prst="rect">
            <a:avLst/>
          </a:prstGeom>
          <a:noFill/>
        </p:spPr>
        <p:txBody>
          <a:bodyPr wrap="square" lIns="0" tIns="0" rIns="0" bIns="0" rtlCol="0">
            <a:spAutoFit/>
          </a:bodyPr>
          <a:lstStyle/>
          <a:p>
            <a:pPr algn="ctr"/>
            <a:r>
              <a:rPr lang="en-US" sz="1400" dirty="0">
                <a:solidFill>
                  <a:schemeClr val="bg2"/>
                </a:solidFill>
              </a:rPr>
              <a:t>Sensor de </a:t>
            </a:r>
            <a:r>
              <a:rPr lang="en-US" sz="1400" dirty="0" err="1">
                <a:solidFill>
                  <a:schemeClr val="bg2"/>
                </a:solidFill>
              </a:rPr>
              <a:t>Temperatura</a:t>
            </a:r>
            <a:r>
              <a:rPr lang="en-US" sz="1400" dirty="0">
                <a:solidFill>
                  <a:schemeClr val="bg2"/>
                </a:solidFill>
              </a:rPr>
              <a:t> T2 (</a:t>
            </a:r>
            <a:r>
              <a:rPr lang="en-US" sz="1400" dirty="0" err="1">
                <a:solidFill>
                  <a:schemeClr val="bg2"/>
                </a:solidFill>
              </a:rPr>
              <a:t>Integrado</a:t>
            </a:r>
            <a:r>
              <a:rPr lang="en-US" sz="1400" dirty="0">
                <a:solidFill>
                  <a:schemeClr val="bg2"/>
                </a:solidFill>
              </a:rPr>
              <a:t>)</a:t>
            </a:r>
          </a:p>
        </p:txBody>
      </p:sp>
    </p:spTree>
    <p:extLst>
      <p:ext uri="{BB962C8B-B14F-4D97-AF65-F5344CB8AC3E}">
        <p14:creationId xmlns:p14="http://schemas.microsoft.com/office/powerpoint/2010/main" val="3190706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1" grpId="0"/>
      <p:bldP spid="62" grpId="0"/>
      <p:bldP spid="6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7738522-5BAC-4D1C-AC92-DEBB39B2C4CA}"/>
              </a:ext>
            </a:extLst>
          </p:cNvPr>
          <p:cNvGrpSpPr/>
          <p:nvPr/>
        </p:nvGrpSpPr>
        <p:grpSpPr>
          <a:xfrm>
            <a:off x="7696066" y="1928375"/>
            <a:ext cx="104400" cy="370544"/>
            <a:chOff x="8444020" y="1496175"/>
            <a:chExt cx="104400" cy="370544"/>
          </a:xfrm>
          <a:solidFill>
            <a:schemeClr val="bg2"/>
          </a:solidFill>
        </p:grpSpPr>
        <p:sp>
          <p:nvSpPr>
            <p:cNvPr id="232" name="Isosceles Triangle 231">
              <a:extLst>
                <a:ext uri="{FF2B5EF4-FFF2-40B4-BE49-F238E27FC236}">
                  <a16:creationId xmlns:a16="http://schemas.microsoft.com/office/drawing/2014/main" id="{CC20726B-D3B0-4E29-86B7-F6AFC737EEC9}"/>
                </a:ext>
              </a:extLst>
            </p:cNvPr>
            <p:cNvSpPr/>
            <p:nvPr/>
          </p:nvSpPr>
          <p:spPr>
            <a:xfrm rot="21459118">
              <a:off x="8446341" y="1496175"/>
              <a:ext cx="86899" cy="33944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sp>
          <p:nvSpPr>
            <p:cNvPr id="233" name="Oval 232">
              <a:extLst>
                <a:ext uri="{FF2B5EF4-FFF2-40B4-BE49-F238E27FC236}">
                  <a16:creationId xmlns:a16="http://schemas.microsoft.com/office/drawing/2014/main" id="{764F640C-6303-424D-A085-48EC72D46A2B}"/>
                </a:ext>
              </a:extLst>
            </p:cNvPr>
            <p:cNvSpPr/>
            <p:nvPr/>
          </p:nvSpPr>
          <p:spPr>
            <a:xfrm rot="21459118">
              <a:off x="8444020" y="1761508"/>
              <a:ext cx="104400" cy="1052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grpSp>
        <p:nvGrpSpPr>
          <p:cNvPr id="108" name="Group 107">
            <a:extLst>
              <a:ext uri="{FF2B5EF4-FFF2-40B4-BE49-F238E27FC236}">
                <a16:creationId xmlns:a16="http://schemas.microsoft.com/office/drawing/2014/main" id="{A8E09999-DB5E-4EE5-A708-00C4A4552027}"/>
              </a:ext>
            </a:extLst>
          </p:cNvPr>
          <p:cNvGrpSpPr/>
          <p:nvPr/>
        </p:nvGrpSpPr>
        <p:grpSpPr>
          <a:xfrm>
            <a:off x="6835606" y="1407481"/>
            <a:ext cx="1730058" cy="1512268"/>
            <a:chOff x="5332639" y="1387733"/>
            <a:chExt cx="1730058" cy="1512268"/>
          </a:xfrm>
        </p:grpSpPr>
        <p:graphicFrame>
          <p:nvGraphicFramePr>
            <p:cNvPr id="67" name="Chart 66">
              <a:extLst>
                <a:ext uri="{FF2B5EF4-FFF2-40B4-BE49-F238E27FC236}">
                  <a16:creationId xmlns:a16="http://schemas.microsoft.com/office/drawing/2014/main" id="{E71EDC60-91DE-459F-9943-28121168B9EC}"/>
                </a:ext>
              </a:extLst>
            </p:cNvPr>
            <p:cNvGraphicFramePr/>
            <p:nvPr/>
          </p:nvGraphicFramePr>
          <p:xfrm>
            <a:off x="5332639" y="1387733"/>
            <a:ext cx="1730058" cy="1512268"/>
          </p:xfrm>
          <a:graphic>
            <a:graphicData uri="http://schemas.openxmlformats.org/drawingml/2006/chart">
              <c:chart xmlns:c="http://schemas.openxmlformats.org/drawingml/2006/chart" xmlns:r="http://schemas.openxmlformats.org/officeDocument/2006/relationships" r:id="rId3"/>
            </a:graphicData>
          </a:graphic>
        </p:graphicFrame>
        <p:sp>
          <p:nvSpPr>
            <p:cNvPr id="80" name="Isosceles Triangle 79">
              <a:extLst>
                <a:ext uri="{FF2B5EF4-FFF2-40B4-BE49-F238E27FC236}">
                  <a16:creationId xmlns:a16="http://schemas.microsoft.com/office/drawing/2014/main" id="{D4B39B24-BF3C-4680-8CD5-93AA00BAF195}"/>
                </a:ext>
              </a:extLst>
            </p:cNvPr>
            <p:cNvSpPr/>
            <p:nvPr/>
          </p:nvSpPr>
          <p:spPr>
            <a:xfrm rot="8784466">
              <a:off x="6296429" y="2187838"/>
              <a:ext cx="86899" cy="339448"/>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137193CC-E1FC-48FB-8D8B-2ED2CA8014D9}"/>
              </a:ext>
            </a:extLst>
          </p:cNvPr>
          <p:cNvSpPr>
            <a:spLocks noGrp="1"/>
          </p:cNvSpPr>
          <p:nvPr>
            <p:ph type="title"/>
          </p:nvPr>
        </p:nvSpPr>
        <p:spPr>
          <a:xfrm>
            <a:off x="624418" y="677466"/>
            <a:ext cx="4162735" cy="427434"/>
          </a:xfrm>
        </p:spPr>
        <p:txBody>
          <a:bodyPr/>
          <a:lstStyle/>
          <a:p>
            <a:r>
              <a:rPr lang="en-GB" dirty="0" err="1"/>
              <a:t>Medição</a:t>
            </a:r>
            <a:r>
              <a:rPr lang="en-GB" dirty="0"/>
              <a:t> de </a:t>
            </a:r>
            <a:r>
              <a:rPr lang="en-GB" dirty="0" err="1"/>
              <a:t>energia</a:t>
            </a:r>
            <a:endParaRPr lang="en-GB" dirty="0"/>
          </a:p>
        </p:txBody>
      </p:sp>
      <p:grpSp>
        <p:nvGrpSpPr>
          <p:cNvPr id="23" name="Group 22">
            <a:extLst>
              <a:ext uri="{FF2B5EF4-FFF2-40B4-BE49-F238E27FC236}">
                <a16:creationId xmlns:a16="http://schemas.microsoft.com/office/drawing/2014/main" id="{DA172BC4-D176-4E02-9520-CC75D40BC18D}"/>
              </a:ext>
            </a:extLst>
          </p:cNvPr>
          <p:cNvGrpSpPr/>
          <p:nvPr/>
        </p:nvGrpSpPr>
        <p:grpSpPr>
          <a:xfrm>
            <a:off x="8477863" y="1582918"/>
            <a:ext cx="3163009" cy="4914614"/>
            <a:chOff x="13865835" y="1696008"/>
            <a:chExt cx="3065743" cy="4763484"/>
          </a:xfrm>
        </p:grpSpPr>
        <p:sp>
          <p:nvSpPr>
            <p:cNvPr id="104" name="Graphic 4">
              <a:extLst>
                <a:ext uri="{FF2B5EF4-FFF2-40B4-BE49-F238E27FC236}">
                  <a16:creationId xmlns:a16="http://schemas.microsoft.com/office/drawing/2014/main" id="{C8E2B8FC-C17A-47CE-BCFD-5E9E6C0FE679}"/>
                </a:ext>
              </a:extLst>
            </p:cNvPr>
            <p:cNvSpPr/>
            <p:nvPr/>
          </p:nvSpPr>
          <p:spPr>
            <a:xfrm>
              <a:off x="14689240" y="2424872"/>
              <a:ext cx="1829950" cy="3410588"/>
            </a:xfrm>
            <a:custGeom>
              <a:avLst/>
              <a:gdLst>
                <a:gd name="connsiteX0" fmla="*/ 0 w 349567"/>
                <a:gd name="connsiteY0" fmla="*/ 0 h 651509"/>
                <a:gd name="connsiteX1" fmla="*/ 224790 w 349567"/>
                <a:gd name="connsiteY1" fmla="*/ 0 h 651509"/>
                <a:gd name="connsiteX2" fmla="*/ 348615 w 349567"/>
                <a:gd name="connsiteY2" fmla="*/ 123825 h 651509"/>
                <a:gd name="connsiteX3" fmla="*/ 348615 w 349567"/>
                <a:gd name="connsiteY3" fmla="*/ 123825 h 651509"/>
                <a:gd name="connsiteX4" fmla="*/ 224790 w 349567"/>
                <a:gd name="connsiteY4" fmla="*/ 247650 h 651509"/>
                <a:gd name="connsiteX5" fmla="*/ 182880 w 349567"/>
                <a:gd name="connsiteY5" fmla="*/ 247650 h 651509"/>
                <a:gd name="connsiteX6" fmla="*/ 103823 w 349567"/>
                <a:gd name="connsiteY6" fmla="*/ 326708 h 651509"/>
                <a:gd name="connsiteX7" fmla="*/ 103823 w 349567"/>
                <a:gd name="connsiteY7" fmla="*/ 326708 h 651509"/>
                <a:gd name="connsiteX8" fmla="*/ 182880 w 349567"/>
                <a:gd name="connsiteY8" fmla="*/ 405765 h 651509"/>
                <a:gd name="connsiteX9" fmla="*/ 226695 w 349567"/>
                <a:gd name="connsiteY9" fmla="*/ 405765 h 651509"/>
                <a:gd name="connsiteX10" fmla="*/ 349568 w 349567"/>
                <a:gd name="connsiteY10" fmla="*/ 528638 h 651509"/>
                <a:gd name="connsiteX11" fmla="*/ 349568 w 349567"/>
                <a:gd name="connsiteY11" fmla="*/ 528638 h 651509"/>
                <a:gd name="connsiteX12" fmla="*/ 226695 w 349567"/>
                <a:gd name="connsiteY12" fmla="*/ 651510 h 651509"/>
                <a:gd name="connsiteX13" fmla="*/ 0 w 349567"/>
                <a:gd name="connsiteY13" fmla="*/ 651510 h 6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9567" h="651509">
                  <a:moveTo>
                    <a:pt x="0" y="0"/>
                  </a:moveTo>
                  <a:lnTo>
                    <a:pt x="224790" y="0"/>
                  </a:lnTo>
                  <a:cubicBezTo>
                    <a:pt x="293370" y="0"/>
                    <a:pt x="348615" y="55245"/>
                    <a:pt x="348615" y="123825"/>
                  </a:cubicBezTo>
                  <a:lnTo>
                    <a:pt x="348615" y="123825"/>
                  </a:lnTo>
                  <a:cubicBezTo>
                    <a:pt x="348615" y="192405"/>
                    <a:pt x="293370" y="247650"/>
                    <a:pt x="224790" y="247650"/>
                  </a:cubicBezTo>
                  <a:lnTo>
                    <a:pt x="182880" y="247650"/>
                  </a:lnTo>
                  <a:cubicBezTo>
                    <a:pt x="139065" y="247650"/>
                    <a:pt x="103823" y="282893"/>
                    <a:pt x="103823" y="326708"/>
                  </a:cubicBezTo>
                  <a:lnTo>
                    <a:pt x="103823" y="326708"/>
                  </a:lnTo>
                  <a:cubicBezTo>
                    <a:pt x="103823" y="370523"/>
                    <a:pt x="139065" y="405765"/>
                    <a:pt x="182880" y="405765"/>
                  </a:cubicBezTo>
                  <a:lnTo>
                    <a:pt x="226695" y="405765"/>
                  </a:lnTo>
                  <a:cubicBezTo>
                    <a:pt x="294323" y="405765"/>
                    <a:pt x="349568" y="461010"/>
                    <a:pt x="349568" y="528638"/>
                  </a:cubicBezTo>
                  <a:lnTo>
                    <a:pt x="349568" y="528638"/>
                  </a:lnTo>
                  <a:cubicBezTo>
                    <a:pt x="349568" y="596265"/>
                    <a:pt x="294323" y="651510"/>
                    <a:pt x="226695" y="651510"/>
                  </a:cubicBezTo>
                  <a:lnTo>
                    <a:pt x="0" y="651510"/>
                  </a:lnTo>
                </a:path>
              </a:pathLst>
            </a:custGeom>
            <a:noFill/>
            <a:ln w="15875"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0" name="Graphic 4">
              <a:extLst>
                <a:ext uri="{FF2B5EF4-FFF2-40B4-BE49-F238E27FC236}">
                  <a16:creationId xmlns:a16="http://schemas.microsoft.com/office/drawing/2014/main" id="{4A62A9C2-F311-41AC-8ACD-F46D890A6DB3}"/>
                </a:ext>
              </a:extLst>
            </p:cNvPr>
            <p:cNvSpPr/>
            <p:nvPr/>
          </p:nvSpPr>
          <p:spPr>
            <a:xfrm>
              <a:off x="14689240" y="2664212"/>
              <a:ext cx="1565676" cy="2921936"/>
            </a:xfrm>
            <a:custGeom>
              <a:avLst/>
              <a:gdLst>
                <a:gd name="connsiteX0" fmla="*/ 0 w 299084"/>
                <a:gd name="connsiteY0" fmla="*/ 0 h 558164"/>
                <a:gd name="connsiteX1" fmla="*/ 218123 w 299084"/>
                <a:gd name="connsiteY1" fmla="*/ 0 h 558164"/>
                <a:gd name="connsiteX2" fmla="*/ 298133 w 299084"/>
                <a:gd name="connsiteY2" fmla="*/ 80010 h 558164"/>
                <a:gd name="connsiteX3" fmla="*/ 298133 w 299084"/>
                <a:gd name="connsiteY3" fmla="*/ 80010 h 558164"/>
                <a:gd name="connsiteX4" fmla="*/ 218123 w 299084"/>
                <a:gd name="connsiteY4" fmla="*/ 160020 h 558164"/>
                <a:gd name="connsiteX5" fmla="*/ 185738 w 299084"/>
                <a:gd name="connsiteY5" fmla="*/ 160020 h 558164"/>
                <a:gd name="connsiteX6" fmla="*/ 62865 w 299084"/>
                <a:gd name="connsiteY6" fmla="*/ 282893 h 558164"/>
                <a:gd name="connsiteX7" fmla="*/ 62865 w 299084"/>
                <a:gd name="connsiteY7" fmla="*/ 282893 h 558164"/>
                <a:gd name="connsiteX8" fmla="*/ 185738 w 299084"/>
                <a:gd name="connsiteY8" fmla="*/ 405765 h 558164"/>
                <a:gd name="connsiteX9" fmla="*/ 222885 w 299084"/>
                <a:gd name="connsiteY9" fmla="*/ 405765 h 558164"/>
                <a:gd name="connsiteX10" fmla="*/ 299085 w 299084"/>
                <a:gd name="connsiteY10" fmla="*/ 481965 h 558164"/>
                <a:gd name="connsiteX11" fmla="*/ 299085 w 299084"/>
                <a:gd name="connsiteY11" fmla="*/ 481965 h 558164"/>
                <a:gd name="connsiteX12" fmla="*/ 222885 w 299084"/>
                <a:gd name="connsiteY12" fmla="*/ 558165 h 558164"/>
                <a:gd name="connsiteX13" fmla="*/ 0 w 299084"/>
                <a:gd name="connsiteY13" fmla="*/ 558165 h 558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9084" h="558164">
                  <a:moveTo>
                    <a:pt x="0" y="0"/>
                  </a:moveTo>
                  <a:lnTo>
                    <a:pt x="218123" y="0"/>
                  </a:lnTo>
                  <a:cubicBezTo>
                    <a:pt x="262890" y="0"/>
                    <a:pt x="298133" y="36195"/>
                    <a:pt x="298133" y="80010"/>
                  </a:cubicBezTo>
                  <a:lnTo>
                    <a:pt x="298133" y="80010"/>
                  </a:lnTo>
                  <a:cubicBezTo>
                    <a:pt x="298133" y="124778"/>
                    <a:pt x="261938" y="160020"/>
                    <a:pt x="218123" y="160020"/>
                  </a:cubicBezTo>
                  <a:lnTo>
                    <a:pt x="185738" y="160020"/>
                  </a:lnTo>
                  <a:cubicBezTo>
                    <a:pt x="118110" y="160020"/>
                    <a:pt x="62865" y="215265"/>
                    <a:pt x="62865" y="282893"/>
                  </a:cubicBezTo>
                  <a:lnTo>
                    <a:pt x="62865" y="282893"/>
                  </a:lnTo>
                  <a:cubicBezTo>
                    <a:pt x="62865" y="350520"/>
                    <a:pt x="118110" y="405765"/>
                    <a:pt x="185738" y="405765"/>
                  </a:cubicBezTo>
                  <a:lnTo>
                    <a:pt x="222885" y="405765"/>
                  </a:lnTo>
                  <a:cubicBezTo>
                    <a:pt x="264795" y="405765"/>
                    <a:pt x="299085" y="440055"/>
                    <a:pt x="299085" y="481965"/>
                  </a:cubicBezTo>
                  <a:lnTo>
                    <a:pt x="299085" y="481965"/>
                  </a:lnTo>
                  <a:cubicBezTo>
                    <a:pt x="299085" y="523875"/>
                    <a:pt x="264795" y="558165"/>
                    <a:pt x="222885" y="558165"/>
                  </a:cubicBezTo>
                  <a:lnTo>
                    <a:pt x="0" y="558165"/>
                  </a:lnTo>
                </a:path>
              </a:pathLst>
            </a:custGeom>
            <a:noFill/>
            <a:ln w="15875"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1" name="Graphic 4">
              <a:extLst>
                <a:ext uri="{FF2B5EF4-FFF2-40B4-BE49-F238E27FC236}">
                  <a16:creationId xmlns:a16="http://schemas.microsoft.com/office/drawing/2014/main" id="{F8CC4E4F-A1FA-498A-87CD-B6F7929F1959}"/>
                </a:ext>
              </a:extLst>
            </p:cNvPr>
            <p:cNvSpPr/>
            <p:nvPr/>
          </p:nvSpPr>
          <p:spPr>
            <a:xfrm>
              <a:off x="14689240" y="2883607"/>
              <a:ext cx="1326342" cy="2503091"/>
            </a:xfrm>
            <a:custGeom>
              <a:avLst/>
              <a:gdLst>
                <a:gd name="connsiteX0" fmla="*/ 0 w 253365"/>
                <a:gd name="connsiteY0" fmla="*/ 0 h 478154"/>
                <a:gd name="connsiteX1" fmla="*/ 215265 w 253365"/>
                <a:gd name="connsiteY1" fmla="*/ 0 h 478154"/>
                <a:gd name="connsiteX2" fmla="*/ 253365 w 253365"/>
                <a:gd name="connsiteY2" fmla="*/ 38100 h 478154"/>
                <a:gd name="connsiteX3" fmla="*/ 253365 w 253365"/>
                <a:gd name="connsiteY3" fmla="*/ 38100 h 478154"/>
                <a:gd name="connsiteX4" fmla="*/ 215265 w 253365"/>
                <a:gd name="connsiteY4" fmla="*/ 76200 h 478154"/>
                <a:gd name="connsiteX5" fmla="*/ 180975 w 253365"/>
                <a:gd name="connsiteY5" fmla="*/ 76200 h 478154"/>
                <a:gd name="connsiteX6" fmla="*/ 18097 w 253365"/>
                <a:gd name="connsiteY6" fmla="*/ 239077 h 478154"/>
                <a:gd name="connsiteX7" fmla="*/ 18097 w 253365"/>
                <a:gd name="connsiteY7" fmla="*/ 239077 h 478154"/>
                <a:gd name="connsiteX8" fmla="*/ 180975 w 253365"/>
                <a:gd name="connsiteY8" fmla="*/ 401955 h 478154"/>
                <a:gd name="connsiteX9" fmla="*/ 215265 w 253365"/>
                <a:gd name="connsiteY9" fmla="*/ 401955 h 478154"/>
                <a:gd name="connsiteX10" fmla="*/ 253365 w 253365"/>
                <a:gd name="connsiteY10" fmla="*/ 440055 h 478154"/>
                <a:gd name="connsiteX11" fmla="*/ 253365 w 253365"/>
                <a:gd name="connsiteY11" fmla="*/ 440055 h 478154"/>
                <a:gd name="connsiteX12" fmla="*/ 215265 w 253365"/>
                <a:gd name="connsiteY12" fmla="*/ 478155 h 478154"/>
                <a:gd name="connsiteX13" fmla="*/ 0 w 253365"/>
                <a:gd name="connsiteY13" fmla="*/ 478155 h 47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3365" h="478154">
                  <a:moveTo>
                    <a:pt x="0" y="0"/>
                  </a:moveTo>
                  <a:lnTo>
                    <a:pt x="215265" y="0"/>
                  </a:lnTo>
                  <a:cubicBezTo>
                    <a:pt x="236220" y="0"/>
                    <a:pt x="253365" y="17145"/>
                    <a:pt x="253365" y="38100"/>
                  </a:cubicBezTo>
                  <a:lnTo>
                    <a:pt x="253365" y="38100"/>
                  </a:lnTo>
                  <a:cubicBezTo>
                    <a:pt x="253365" y="59055"/>
                    <a:pt x="236220" y="76200"/>
                    <a:pt x="215265" y="76200"/>
                  </a:cubicBezTo>
                  <a:lnTo>
                    <a:pt x="180975" y="76200"/>
                  </a:lnTo>
                  <a:cubicBezTo>
                    <a:pt x="91440" y="76200"/>
                    <a:pt x="18097" y="148590"/>
                    <a:pt x="18097" y="239077"/>
                  </a:cubicBezTo>
                  <a:lnTo>
                    <a:pt x="18097" y="239077"/>
                  </a:lnTo>
                  <a:cubicBezTo>
                    <a:pt x="18097" y="328613"/>
                    <a:pt x="90488" y="401955"/>
                    <a:pt x="180975" y="401955"/>
                  </a:cubicBezTo>
                  <a:lnTo>
                    <a:pt x="215265" y="401955"/>
                  </a:lnTo>
                  <a:cubicBezTo>
                    <a:pt x="236220" y="401955"/>
                    <a:pt x="253365" y="419100"/>
                    <a:pt x="253365" y="440055"/>
                  </a:cubicBezTo>
                  <a:lnTo>
                    <a:pt x="253365" y="440055"/>
                  </a:lnTo>
                  <a:cubicBezTo>
                    <a:pt x="253365" y="461010"/>
                    <a:pt x="236220" y="478155"/>
                    <a:pt x="215265" y="478155"/>
                  </a:cubicBezTo>
                  <a:lnTo>
                    <a:pt x="0" y="478155"/>
                  </a:lnTo>
                </a:path>
              </a:pathLst>
            </a:custGeom>
            <a:noFill/>
            <a:ln w="15875"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nvGrpSpPr>
            <p:cNvPr id="22" name="Group 21">
              <a:extLst>
                <a:ext uri="{FF2B5EF4-FFF2-40B4-BE49-F238E27FC236}">
                  <a16:creationId xmlns:a16="http://schemas.microsoft.com/office/drawing/2014/main" id="{121927B1-5EE0-48BE-A2EE-775509E6DC2E}"/>
                </a:ext>
              </a:extLst>
            </p:cNvPr>
            <p:cNvGrpSpPr/>
            <p:nvPr/>
          </p:nvGrpSpPr>
          <p:grpSpPr>
            <a:xfrm>
              <a:off x="13865835" y="1696008"/>
              <a:ext cx="3065743" cy="4763484"/>
              <a:chOff x="13865835" y="1696008"/>
              <a:chExt cx="3065743" cy="4763484"/>
            </a:xfrm>
          </p:grpSpPr>
          <p:sp>
            <p:nvSpPr>
              <p:cNvPr id="101" name="Graphic 4">
                <a:extLst>
                  <a:ext uri="{FF2B5EF4-FFF2-40B4-BE49-F238E27FC236}">
                    <a16:creationId xmlns:a16="http://schemas.microsoft.com/office/drawing/2014/main" id="{4BAFF527-21C1-419F-9583-53C2BE521FC0}"/>
                  </a:ext>
                </a:extLst>
              </p:cNvPr>
              <p:cNvSpPr/>
              <p:nvPr/>
            </p:nvSpPr>
            <p:spPr>
              <a:xfrm>
                <a:off x="14689240" y="2190521"/>
                <a:ext cx="2074279" cy="3859350"/>
              </a:xfrm>
              <a:custGeom>
                <a:avLst/>
                <a:gdLst>
                  <a:gd name="connsiteX0" fmla="*/ 0 w 396240"/>
                  <a:gd name="connsiteY0" fmla="*/ 0 h 737234"/>
                  <a:gd name="connsiteX1" fmla="*/ 226695 w 396240"/>
                  <a:gd name="connsiteY1" fmla="*/ 0 h 737234"/>
                  <a:gd name="connsiteX2" fmla="*/ 395288 w 396240"/>
                  <a:gd name="connsiteY2" fmla="*/ 168592 h 737234"/>
                  <a:gd name="connsiteX3" fmla="*/ 395288 w 396240"/>
                  <a:gd name="connsiteY3" fmla="*/ 168592 h 737234"/>
                  <a:gd name="connsiteX4" fmla="*/ 226695 w 396240"/>
                  <a:gd name="connsiteY4" fmla="*/ 337185 h 737234"/>
                  <a:gd name="connsiteX5" fmla="*/ 184785 w 396240"/>
                  <a:gd name="connsiteY5" fmla="*/ 337185 h 737234"/>
                  <a:gd name="connsiteX6" fmla="*/ 151448 w 396240"/>
                  <a:gd name="connsiteY6" fmla="*/ 370523 h 737234"/>
                  <a:gd name="connsiteX7" fmla="*/ 151448 w 396240"/>
                  <a:gd name="connsiteY7" fmla="*/ 370523 h 737234"/>
                  <a:gd name="connsiteX8" fmla="*/ 184785 w 396240"/>
                  <a:gd name="connsiteY8" fmla="*/ 403860 h 737234"/>
                  <a:gd name="connsiteX9" fmla="*/ 229553 w 396240"/>
                  <a:gd name="connsiteY9" fmla="*/ 403860 h 737234"/>
                  <a:gd name="connsiteX10" fmla="*/ 396240 w 396240"/>
                  <a:gd name="connsiteY10" fmla="*/ 570548 h 737234"/>
                  <a:gd name="connsiteX11" fmla="*/ 396240 w 396240"/>
                  <a:gd name="connsiteY11" fmla="*/ 570548 h 737234"/>
                  <a:gd name="connsiteX12" fmla="*/ 229553 w 396240"/>
                  <a:gd name="connsiteY12" fmla="*/ 737235 h 737234"/>
                  <a:gd name="connsiteX13" fmla="*/ 0 w 396240"/>
                  <a:gd name="connsiteY13" fmla="*/ 737235 h 737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6240" h="737234">
                    <a:moveTo>
                      <a:pt x="0" y="0"/>
                    </a:moveTo>
                    <a:lnTo>
                      <a:pt x="226695" y="0"/>
                    </a:lnTo>
                    <a:cubicBezTo>
                      <a:pt x="320040" y="0"/>
                      <a:pt x="395288" y="75248"/>
                      <a:pt x="395288" y="168592"/>
                    </a:cubicBezTo>
                    <a:lnTo>
                      <a:pt x="395288" y="168592"/>
                    </a:lnTo>
                    <a:cubicBezTo>
                      <a:pt x="395288" y="261937"/>
                      <a:pt x="320040" y="337185"/>
                      <a:pt x="226695" y="337185"/>
                    </a:cubicBezTo>
                    <a:lnTo>
                      <a:pt x="184785" y="337185"/>
                    </a:lnTo>
                    <a:cubicBezTo>
                      <a:pt x="165735" y="337185"/>
                      <a:pt x="151448" y="352425"/>
                      <a:pt x="151448" y="370523"/>
                    </a:cubicBezTo>
                    <a:lnTo>
                      <a:pt x="151448" y="370523"/>
                    </a:lnTo>
                    <a:cubicBezTo>
                      <a:pt x="151448" y="389573"/>
                      <a:pt x="166688" y="403860"/>
                      <a:pt x="184785" y="403860"/>
                    </a:cubicBezTo>
                    <a:lnTo>
                      <a:pt x="229553" y="403860"/>
                    </a:lnTo>
                    <a:cubicBezTo>
                      <a:pt x="321945" y="403860"/>
                      <a:pt x="396240" y="478155"/>
                      <a:pt x="396240" y="570548"/>
                    </a:cubicBezTo>
                    <a:lnTo>
                      <a:pt x="396240" y="570548"/>
                    </a:lnTo>
                    <a:cubicBezTo>
                      <a:pt x="396240" y="662940"/>
                      <a:pt x="321945" y="737235"/>
                      <a:pt x="229553" y="737235"/>
                    </a:cubicBezTo>
                    <a:lnTo>
                      <a:pt x="0" y="737235"/>
                    </a:lnTo>
                  </a:path>
                </a:pathLst>
              </a:custGeom>
              <a:noFill/>
              <a:ln w="15875"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nvGrpSpPr>
              <p:cNvPr id="21" name="Group 20">
                <a:extLst>
                  <a:ext uri="{FF2B5EF4-FFF2-40B4-BE49-F238E27FC236}">
                    <a16:creationId xmlns:a16="http://schemas.microsoft.com/office/drawing/2014/main" id="{A423A238-DFD7-4D3E-92FD-0B19FD947092}"/>
                  </a:ext>
                </a:extLst>
              </p:cNvPr>
              <p:cNvGrpSpPr/>
              <p:nvPr/>
            </p:nvGrpSpPr>
            <p:grpSpPr>
              <a:xfrm>
                <a:off x="13865835" y="1696008"/>
                <a:ext cx="3065743" cy="4763484"/>
                <a:chOff x="12642387" y="1640677"/>
                <a:chExt cx="3065743" cy="4763484"/>
              </a:xfrm>
            </p:grpSpPr>
            <p:sp>
              <p:nvSpPr>
                <p:cNvPr id="19" name="Graphic 17">
                  <a:extLst>
                    <a:ext uri="{FF2B5EF4-FFF2-40B4-BE49-F238E27FC236}">
                      <a16:creationId xmlns:a16="http://schemas.microsoft.com/office/drawing/2014/main" id="{F55CFD9B-1F01-49BA-9C60-0068143E2A8C}"/>
                    </a:ext>
                  </a:extLst>
                </p:cNvPr>
                <p:cNvSpPr/>
                <p:nvPr/>
              </p:nvSpPr>
              <p:spPr>
                <a:xfrm>
                  <a:off x="12642387" y="2750149"/>
                  <a:ext cx="625241" cy="2730902"/>
                </a:xfrm>
                <a:custGeom>
                  <a:avLst/>
                  <a:gdLst>
                    <a:gd name="connsiteX0" fmla="*/ 0 w 544675"/>
                    <a:gd name="connsiteY0" fmla="*/ 2325145 h 2325144"/>
                    <a:gd name="connsiteX1" fmla="*/ 544676 w 544675"/>
                    <a:gd name="connsiteY1" fmla="*/ 2325145 h 2325144"/>
                    <a:gd name="connsiteX2" fmla="*/ 544676 w 544675"/>
                    <a:gd name="connsiteY2" fmla="*/ 0 h 2325144"/>
                    <a:gd name="connsiteX3" fmla="*/ 0 w 544675"/>
                    <a:gd name="connsiteY3" fmla="*/ 0 h 2325144"/>
                  </a:gdLst>
                  <a:ahLst/>
                  <a:cxnLst>
                    <a:cxn ang="0">
                      <a:pos x="connsiteX0" y="connsiteY0"/>
                    </a:cxn>
                    <a:cxn ang="0">
                      <a:pos x="connsiteX1" y="connsiteY1"/>
                    </a:cxn>
                    <a:cxn ang="0">
                      <a:pos x="connsiteX2" y="connsiteY2"/>
                    </a:cxn>
                    <a:cxn ang="0">
                      <a:pos x="connsiteX3" y="connsiteY3"/>
                    </a:cxn>
                  </a:cxnLst>
                  <a:rect l="l" t="t" r="r" b="b"/>
                  <a:pathLst>
                    <a:path w="544675" h="2325144">
                      <a:moveTo>
                        <a:pt x="0" y="2325145"/>
                      </a:moveTo>
                      <a:lnTo>
                        <a:pt x="544676" y="2325145"/>
                      </a:lnTo>
                      <a:lnTo>
                        <a:pt x="544676" y="0"/>
                      </a:lnTo>
                      <a:lnTo>
                        <a:pt x="0" y="0"/>
                      </a:lnTo>
                    </a:path>
                  </a:pathLst>
                </a:custGeom>
                <a:noFill/>
                <a:ln w="31601"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 name="Graphic 17">
                  <a:extLst>
                    <a:ext uri="{FF2B5EF4-FFF2-40B4-BE49-F238E27FC236}">
                      <a16:creationId xmlns:a16="http://schemas.microsoft.com/office/drawing/2014/main" id="{F55CFD9B-1F01-49BA-9C60-0068143E2A8C}"/>
                    </a:ext>
                  </a:extLst>
                </p:cNvPr>
                <p:cNvSpPr/>
                <p:nvPr/>
              </p:nvSpPr>
              <p:spPr>
                <a:xfrm>
                  <a:off x="12642387" y="1640677"/>
                  <a:ext cx="3065743" cy="4763484"/>
                </a:xfrm>
                <a:custGeom>
                  <a:avLst/>
                  <a:gdLst>
                    <a:gd name="connsiteX0" fmla="*/ 0 w 2670703"/>
                    <a:gd name="connsiteY0" fmla="*/ 3513529 h 3968654"/>
                    <a:gd name="connsiteX1" fmla="*/ 544676 w 2670703"/>
                    <a:gd name="connsiteY1" fmla="*/ 3513529 h 3968654"/>
                    <a:gd name="connsiteX2" fmla="*/ 544676 w 2670703"/>
                    <a:gd name="connsiteY2" fmla="*/ 3968655 h 3968654"/>
                    <a:gd name="connsiteX3" fmla="*/ 2670703 w 2670703"/>
                    <a:gd name="connsiteY3" fmla="*/ 3968655 h 3968654"/>
                    <a:gd name="connsiteX4" fmla="*/ 2670703 w 2670703"/>
                    <a:gd name="connsiteY4" fmla="*/ 0 h 3968654"/>
                    <a:gd name="connsiteX5" fmla="*/ 544676 w 2670703"/>
                    <a:gd name="connsiteY5" fmla="*/ 0 h 3968654"/>
                    <a:gd name="connsiteX6" fmla="*/ 544676 w 2670703"/>
                    <a:gd name="connsiteY6" fmla="*/ 614209 h 3968654"/>
                    <a:gd name="connsiteX7" fmla="*/ 0 w 2670703"/>
                    <a:gd name="connsiteY7" fmla="*/ 614209 h 3968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0703" h="3968654">
                      <a:moveTo>
                        <a:pt x="0" y="3513529"/>
                      </a:moveTo>
                      <a:lnTo>
                        <a:pt x="544676" y="3513529"/>
                      </a:lnTo>
                      <a:lnTo>
                        <a:pt x="544676" y="3968655"/>
                      </a:lnTo>
                      <a:lnTo>
                        <a:pt x="2670703" y="3968655"/>
                      </a:lnTo>
                      <a:lnTo>
                        <a:pt x="2670703" y="0"/>
                      </a:lnTo>
                      <a:lnTo>
                        <a:pt x="544676" y="0"/>
                      </a:lnTo>
                      <a:lnTo>
                        <a:pt x="544676" y="614209"/>
                      </a:lnTo>
                      <a:lnTo>
                        <a:pt x="0" y="614209"/>
                      </a:lnTo>
                    </a:path>
                  </a:pathLst>
                </a:custGeom>
                <a:noFill/>
                <a:ln w="31601"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grpSp>
      </p:grpSp>
      <p:grpSp>
        <p:nvGrpSpPr>
          <p:cNvPr id="107" name="Group 106">
            <a:extLst>
              <a:ext uri="{FF2B5EF4-FFF2-40B4-BE49-F238E27FC236}">
                <a16:creationId xmlns:a16="http://schemas.microsoft.com/office/drawing/2014/main" id="{A1ADAB05-0AE4-4FCC-935B-1E06A37B7A4D}"/>
              </a:ext>
            </a:extLst>
          </p:cNvPr>
          <p:cNvGrpSpPr/>
          <p:nvPr/>
        </p:nvGrpSpPr>
        <p:grpSpPr>
          <a:xfrm>
            <a:off x="6381526" y="4614254"/>
            <a:ext cx="1730058" cy="1512268"/>
            <a:chOff x="5258008" y="4679449"/>
            <a:chExt cx="1730058" cy="1512268"/>
          </a:xfrm>
        </p:grpSpPr>
        <p:graphicFrame>
          <p:nvGraphicFramePr>
            <p:cNvPr id="57" name="Chart 56">
              <a:extLst>
                <a:ext uri="{FF2B5EF4-FFF2-40B4-BE49-F238E27FC236}">
                  <a16:creationId xmlns:a16="http://schemas.microsoft.com/office/drawing/2014/main" id="{BC530519-53E8-4362-91D0-50AE939DC0A6}"/>
                </a:ext>
              </a:extLst>
            </p:cNvPr>
            <p:cNvGraphicFramePr/>
            <p:nvPr/>
          </p:nvGraphicFramePr>
          <p:xfrm>
            <a:off x="5258008" y="4679449"/>
            <a:ext cx="1730058" cy="1512268"/>
          </p:xfrm>
          <a:graphic>
            <a:graphicData uri="http://schemas.openxmlformats.org/drawingml/2006/chart">
              <c:chart xmlns:c="http://schemas.openxmlformats.org/drawingml/2006/chart" xmlns:r="http://schemas.openxmlformats.org/officeDocument/2006/relationships" r:id="rId4"/>
            </a:graphicData>
          </a:graphic>
        </p:graphicFrame>
        <p:grpSp>
          <p:nvGrpSpPr>
            <p:cNvPr id="58" name="Group 57">
              <a:extLst>
                <a:ext uri="{FF2B5EF4-FFF2-40B4-BE49-F238E27FC236}">
                  <a16:creationId xmlns:a16="http://schemas.microsoft.com/office/drawing/2014/main" id="{2B0F51B8-91EB-4E57-84C0-EFD41267DE0A}"/>
                </a:ext>
              </a:extLst>
            </p:cNvPr>
            <p:cNvGrpSpPr/>
            <p:nvPr/>
          </p:nvGrpSpPr>
          <p:grpSpPr>
            <a:xfrm rot="17911383">
              <a:off x="6170687" y="5193267"/>
              <a:ext cx="104400" cy="671463"/>
              <a:chOff x="1358051" y="900356"/>
              <a:chExt cx="104400" cy="671463"/>
            </a:xfrm>
          </p:grpSpPr>
          <p:sp>
            <p:nvSpPr>
              <p:cNvPr id="59" name="Oval 58">
                <a:extLst>
                  <a:ext uri="{FF2B5EF4-FFF2-40B4-BE49-F238E27FC236}">
                    <a16:creationId xmlns:a16="http://schemas.microsoft.com/office/drawing/2014/main" id="{95C15241-6017-4905-A0BF-85E6FC0BF67C}"/>
                  </a:ext>
                </a:extLst>
              </p:cNvPr>
              <p:cNvSpPr/>
              <p:nvPr/>
            </p:nvSpPr>
            <p:spPr>
              <a:xfrm>
                <a:off x="1358051" y="1163549"/>
                <a:ext cx="104400" cy="10521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sp>
            <p:nvSpPr>
              <p:cNvPr id="60" name="Isosceles Triangle 59">
                <a:extLst>
                  <a:ext uri="{FF2B5EF4-FFF2-40B4-BE49-F238E27FC236}">
                    <a16:creationId xmlns:a16="http://schemas.microsoft.com/office/drawing/2014/main" id="{71020106-080B-4F87-8603-C98A649F7697}"/>
                  </a:ext>
                </a:extLst>
              </p:cNvPr>
              <p:cNvSpPr/>
              <p:nvPr/>
            </p:nvSpPr>
            <p:spPr>
              <a:xfrm>
                <a:off x="1366802" y="900356"/>
                <a:ext cx="86899" cy="339448"/>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sp>
            <p:nvSpPr>
              <p:cNvPr id="61" name="Isosceles Triangle 60">
                <a:extLst>
                  <a:ext uri="{FF2B5EF4-FFF2-40B4-BE49-F238E27FC236}">
                    <a16:creationId xmlns:a16="http://schemas.microsoft.com/office/drawing/2014/main" id="{DF8AFCCD-0552-4628-B91B-6030158AC18F}"/>
                  </a:ext>
                </a:extLst>
              </p:cNvPr>
              <p:cNvSpPr/>
              <p:nvPr/>
            </p:nvSpPr>
            <p:spPr>
              <a:xfrm rot="10800000">
                <a:off x="1364276" y="1232371"/>
                <a:ext cx="86899" cy="339448"/>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grpSp>
      </p:grpSp>
      <p:grpSp>
        <p:nvGrpSpPr>
          <p:cNvPr id="109" name="Group 108">
            <a:extLst>
              <a:ext uri="{FF2B5EF4-FFF2-40B4-BE49-F238E27FC236}">
                <a16:creationId xmlns:a16="http://schemas.microsoft.com/office/drawing/2014/main" id="{AC195A79-4725-4988-9202-564DF8D2502D}"/>
              </a:ext>
            </a:extLst>
          </p:cNvPr>
          <p:cNvGrpSpPr/>
          <p:nvPr/>
        </p:nvGrpSpPr>
        <p:grpSpPr>
          <a:xfrm>
            <a:off x="7047986" y="6073214"/>
            <a:ext cx="561810" cy="561810"/>
            <a:chOff x="5924468" y="6073214"/>
            <a:chExt cx="561810" cy="561810"/>
          </a:xfrm>
        </p:grpSpPr>
        <p:sp>
          <p:nvSpPr>
            <p:cNvPr id="62" name="TextBox 61">
              <a:extLst>
                <a:ext uri="{FF2B5EF4-FFF2-40B4-BE49-F238E27FC236}">
                  <a16:creationId xmlns:a16="http://schemas.microsoft.com/office/drawing/2014/main" id="{32C77438-F9E2-42D5-97CB-E92855665AD1}"/>
                </a:ext>
              </a:extLst>
            </p:cNvPr>
            <p:cNvSpPr txBox="1"/>
            <p:nvPr/>
          </p:nvSpPr>
          <p:spPr>
            <a:xfrm>
              <a:off x="6020122" y="6159084"/>
              <a:ext cx="3978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787878"/>
                  </a:solidFill>
                  <a:effectLst/>
                  <a:uLnTx/>
                  <a:uFillTx/>
                  <a:latin typeface="Arial" panose="020B0604020202020204"/>
                  <a:ea typeface="+mn-ea"/>
                  <a:cs typeface="+mn-cs"/>
                </a:rPr>
                <a:t>5</a:t>
              </a:r>
              <a:r>
                <a:rPr kumimoji="0" lang="en-US" sz="1800" b="0" i="0" u="none" strike="noStrike" kern="1200" cap="none" spc="0" normalizeH="0" baseline="30000" noProof="0">
                  <a:ln>
                    <a:noFill/>
                  </a:ln>
                  <a:solidFill>
                    <a:srgbClr val="787878"/>
                  </a:solidFill>
                  <a:effectLst/>
                  <a:uLnTx/>
                  <a:uFillTx/>
                  <a:latin typeface="Arial" panose="020B0604020202020204"/>
                  <a:ea typeface="+mn-ea"/>
                  <a:cs typeface="+mn-cs"/>
                </a:rPr>
                <a:t>o</a:t>
              </a:r>
              <a:endParaRPr kumimoji="0" lang="en-GB" sz="1800" b="0" i="0" u="none" strike="noStrike" kern="1200" cap="none" spc="0" normalizeH="0" baseline="30000" noProof="0">
                <a:ln>
                  <a:noFill/>
                </a:ln>
                <a:solidFill>
                  <a:srgbClr val="787878"/>
                </a:solidFill>
                <a:effectLst/>
                <a:uLnTx/>
                <a:uFillTx/>
                <a:latin typeface="Arial" panose="020B0604020202020204"/>
                <a:ea typeface="+mn-ea"/>
                <a:cs typeface="+mn-cs"/>
              </a:endParaRPr>
            </a:p>
          </p:txBody>
        </p:sp>
        <p:sp>
          <p:nvSpPr>
            <p:cNvPr id="63" name="Oval 62">
              <a:extLst>
                <a:ext uri="{FF2B5EF4-FFF2-40B4-BE49-F238E27FC236}">
                  <a16:creationId xmlns:a16="http://schemas.microsoft.com/office/drawing/2014/main" id="{B590CA71-1382-4E30-AEDA-BFBF9A3D9BC3}"/>
                </a:ext>
              </a:extLst>
            </p:cNvPr>
            <p:cNvSpPr/>
            <p:nvPr/>
          </p:nvSpPr>
          <p:spPr>
            <a:xfrm>
              <a:off x="5924468" y="6073214"/>
              <a:ext cx="561810" cy="561810"/>
            </a:xfrm>
            <a:prstGeom prst="ellipse">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grpSp>
      <p:grpSp>
        <p:nvGrpSpPr>
          <p:cNvPr id="68" name="Group 67">
            <a:extLst>
              <a:ext uri="{FF2B5EF4-FFF2-40B4-BE49-F238E27FC236}">
                <a16:creationId xmlns:a16="http://schemas.microsoft.com/office/drawing/2014/main" id="{4898F26C-5955-4421-A52D-8380B407A26C}"/>
              </a:ext>
            </a:extLst>
          </p:cNvPr>
          <p:cNvGrpSpPr/>
          <p:nvPr/>
        </p:nvGrpSpPr>
        <p:grpSpPr>
          <a:xfrm>
            <a:off x="7427435" y="2909152"/>
            <a:ext cx="569944" cy="561810"/>
            <a:chOff x="7101840" y="4602480"/>
            <a:chExt cx="569944" cy="561810"/>
          </a:xfrm>
        </p:grpSpPr>
        <p:sp>
          <p:nvSpPr>
            <p:cNvPr id="69" name="TextBox 68">
              <a:extLst>
                <a:ext uri="{FF2B5EF4-FFF2-40B4-BE49-F238E27FC236}">
                  <a16:creationId xmlns:a16="http://schemas.microsoft.com/office/drawing/2014/main" id="{87F969B9-45D5-4140-BD1A-C8F4FF75DFCF}"/>
                </a:ext>
              </a:extLst>
            </p:cNvPr>
            <p:cNvSpPr txBox="1"/>
            <p:nvPr/>
          </p:nvSpPr>
          <p:spPr>
            <a:xfrm>
              <a:off x="7145678" y="4688350"/>
              <a:ext cx="52610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787878"/>
                  </a:solidFill>
                  <a:effectLst/>
                  <a:uLnTx/>
                  <a:uFillTx/>
                  <a:latin typeface="Arial" panose="020B0604020202020204"/>
                  <a:ea typeface="+mn-ea"/>
                  <a:cs typeface="+mn-cs"/>
                </a:rPr>
                <a:t>10</a:t>
              </a:r>
              <a:r>
                <a:rPr kumimoji="0" lang="en-US" sz="1800" b="0" i="0" u="none" strike="noStrike" kern="1200" cap="none" spc="0" normalizeH="0" baseline="30000" noProof="0">
                  <a:ln>
                    <a:noFill/>
                  </a:ln>
                  <a:solidFill>
                    <a:srgbClr val="787878"/>
                  </a:solidFill>
                  <a:effectLst/>
                  <a:uLnTx/>
                  <a:uFillTx/>
                  <a:latin typeface="Arial" panose="020B0604020202020204"/>
                  <a:ea typeface="+mn-ea"/>
                  <a:cs typeface="+mn-cs"/>
                </a:rPr>
                <a:t>o</a:t>
              </a:r>
              <a:endParaRPr kumimoji="0" lang="en-GB" sz="1800" b="0" i="0" u="none" strike="noStrike" kern="1200" cap="none" spc="0" normalizeH="0" baseline="30000" noProof="0">
                <a:ln>
                  <a:noFill/>
                </a:ln>
                <a:solidFill>
                  <a:srgbClr val="787878"/>
                </a:solidFill>
                <a:effectLst/>
                <a:uLnTx/>
                <a:uFillTx/>
                <a:latin typeface="Arial" panose="020B0604020202020204"/>
                <a:ea typeface="+mn-ea"/>
                <a:cs typeface="+mn-cs"/>
              </a:endParaRPr>
            </a:p>
          </p:txBody>
        </p:sp>
        <p:sp>
          <p:nvSpPr>
            <p:cNvPr id="70" name="Oval 69">
              <a:extLst>
                <a:ext uri="{FF2B5EF4-FFF2-40B4-BE49-F238E27FC236}">
                  <a16:creationId xmlns:a16="http://schemas.microsoft.com/office/drawing/2014/main" id="{AEADEB97-ACBD-40A3-89F7-5CA182FAD45D}"/>
                </a:ext>
              </a:extLst>
            </p:cNvPr>
            <p:cNvSpPr/>
            <p:nvPr/>
          </p:nvSpPr>
          <p:spPr>
            <a:xfrm>
              <a:off x="7101840" y="4602480"/>
              <a:ext cx="561810" cy="561810"/>
            </a:xfrm>
            <a:prstGeom prst="ellipse">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grpSp>
      <p:cxnSp>
        <p:nvCxnSpPr>
          <p:cNvPr id="66" name="Straight Connector 65">
            <a:extLst>
              <a:ext uri="{FF2B5EF4-FFF2-40B4-BE49-F238E27FC236}">
                <a16:creationId xmlns:a16="http://schemas.microsoft.com/office/drawing/2014/main" id="{A704AEF4-BF15-45E8-8A59-717A9FE0420B}"/>
              </a:ext>
            </a:extLst>
          </p:cNvPr>
          <p:cNvCxnSpPr>
            <a:cxnSpLocks/>
            <a:stCxn id="63" idx="0"/>
          </p:cNvCxnSpPr>
          <p:nvPr/>
        </p:nvCxnSpPr>
        <p:spPr>
          <a:xfrm flipV="1">
            <a:off x="7328891" y="5772325"/>
            <a:ext cx="0" cy="30088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6770A211-AE45-43DF-B31F-588E0D62C81A}"/>
              </a:ext>
            </a:extLst>
          </p:cNvPr>
          <p:cNvCxnSpPr>
            <a:stCxn id="70" idx="0"/>
          </p:cNvCxnSpPr>
          <p:nvPr/>
        </p:nvCxnSpPr>
        <p:spPr>
          <a:xfrm flipH="1" flipV="1">
            <a:off x="7700636" y="2581772"/>
            <a:ext cx="7704" cy="327380"/>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993807D3-D733-4A88-843D-3210386CA637}"/>
              </a:ext>
            </a:extLst>
          </p:cNvPr>
          <p:cNvGrpSpPr/>
          <p:nvPr/>
        </p:nvGrpSpPr>
        <p:grpSpPr>
          <a:xfrm>
            <a:off x="2947338" y="1187231"/>
            <a:ext cx="778679" cy="2918869"/>
            <a:chOff x="12058595" y="3240215"/>
            <a:chExt cx="778679" cy="2918869"/>
          </a:xfrm>
        </p:grpSpPr>
        <p:grpSp>
          <p:nvGrpSpPr>
            <p:cNvPr id="10" name="Group 9">
              <a:extLst>
                <a:ext uri="{FF2B5EF4-FFF2-40B4-BE49-F238E27FC236}">
                  <a16:creationId xmlns:a16="http://schemas.microsoft.com/office/drawing/2014/main" id="{EEB8661C-2CD4-43CF-A3BA-02E2F5ED0C26}"/>
                </a:ext>
              </a:extLst>
            </p:cNvPr>
            <p:cNvGrpSpPr/>
            <p:nvPr/>
          </p:nvGrpSpPr>
          <p:grpSpPr>
            <a:xfrm>
              <a:off x="12058595" y="3240215"/>
              <a:ext cx="778679" cy="2918869"/>
              <a:chOff x="12058595" y="3240215"/>
              <a:chExt cx="778679" cy="2918869"/>
            </a:xfrm>
          </p:grpSpPr>
          <p:sp>
            <p:nvSpPr>
              <p:cNvPr id="82" name="Graphic 81">
                <a:extLst>
                  <a:ext uri="{FF2B5EF4-FFF2-40B4-BE49-F238E27FC236}">
                    <a16:creationId xmlns:a16="http://schemas.microsoft.com/office/drawing/2014/main" id="{BA423C90-FBC6-4949-9FA9-409CDFF6CA6C}"/>
                  </a:ext>
                </a:extLst>
              </p:cNvPr>
              <p:cNvSpPr/>
              <p:nvPr/>
            </p:nvSpPr>
            <p:spPr>
              <a:xfrm>
                <a:off x="12058595" y="3240215"/>
                <a:ext cx="778679" cy="2918869"/>
              </a:xfrm>
              <a:custGeom>
                <a:avLst/>
                <a:gdLst>
                  <a:gd name="connsiteX0" fmla="*/ 573391 w 778679"/>
                  <a:gd name="connsiteY0" fmla="*/ 2187383 h 2918869"/>
                  <a:gd name="connsiteX1" fmla="*/ 573391 w 778679"/>
                  <a:gd name="connsiteY1" fmla="*/ 184052 h 2918869"/>
                  <a:gd name="connsiteX2" fmla="*/ 389340 w 778679"/>
                  <a:gd name="connsiteY2" fmla="*/ 0 h 2918869"/>
                  <a:gd name="connsiteX3" fmla="*/ 202929 w 778679"/>
                  <a:gd name="connsiteY3" fmla="*/ 184052 h 2918869"/>
                  <a:gd name="connsiteX4" fmla="*/ 202929 w 778679"/>
                  <a:gd name="connsiteY4" fmla="*/ 2187383 h 2918869"/>
                  <a:gd name="connsiteX5" fmla="*/ 0 w 778679"/>
                  <a:gd name="connsiteY5" fmla="*/ 2529530 h 2918869"/>
                  <a:gd name="connsiteX6" fmla="*/ 389340 w 778679"/>
                  <a:gd name="connsiteY6" fmla="*/ 2918870 h 2918869"/>
                  <a:gd name="connsiteX7" fmla="*/ 778680 w 778679"/>
                  <a:gd name="connsiteY7" fmla="*/ 2529530 h 2918869"/>
                  <a:gd name="connsiteX8" fmla="*/ 573391 w 778679"/>
                  <a:gd name="connsiteY8" fmla="*/ 2187383 h 2918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79" h="2918869">
                    <a:moveTo>
                      <a:pt x="573391" y="2187383"/>
                    </a:moveTo>
                    <a:lnTo>
                      <a:pt x="573391" y="184052"/>
                    </a:lnTo>
                    <a:cubicBezTo>
                      <a:pt x="573391" y="82587"/>
                      <a:pt x="490804" y="0"/>
                      <a:pt x="389340" y="0"/>
                    </a:cubicBezTo>
                    <a:cubicBezTo>
                      <a:pt x="287876" y="0"/>
                      <a:pt x="202929" y="82587"/>
                      <a:pt x="202929" y="184052"/>
                    </a:cubicBezTo>
                    <a:lnTo>
                      <a:pt x="202929" y="2187383"/>
                    </a:lnTo>
                    <a:cubicBezTo>
                      <a:pt x="82587" y="2253453"/>
                      <a:pt x="0" y="2380873"/>
                      <a:pt x="0" y="2529530"/>
                    </a:cubicBezTo>
                    <a:cubicBezTo>
                      <a:pt x="0" y="2744257"/>
                      <a:pt x="174613" y="2918870"/>
                      <a:pt x="389340" y="2918870"/>
                    </a:cubicBezTo>
                    <a:cubicBezTo>
                      <a:pt x="604067" y="2918870"/>
                      <a:pt x="778680" y="2744257"/>
                      <a:pt x="778680" y="2529530"/>
                    </a:cubicBezTo>
                    <a:cubicBezTo>
                      <a:pt x="776320" y="2380873"/>
                      <a:pt x="693733" y="2253453"/>
                      <a:pt x="573391" y="2187383"/>
                    </a:cubicBezTo>
                    <a:close/>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nvGrpSpPr>
              <p:cNvPr id="5" name="Group 4">
                <a:extLst>
                  <a:ext uri="{FF2B5EF4-FFF2-40B4-BE49-F238E27FC236}">
                    <a16:creationId xmlns:a16="http://schemas.microsoft.com/office/drawing/2014/main" id="{AD0C1397-6036-4F21-BCC9-B0C298A624E4}"/>
                  </a:ext>
                </a:extLst>
              </p:cNvPr>
              <p:cNvGrpSpPr/>
              <p:nvPr/>
            </p:nvGrpSpPr>
            <p:grpSpPr>
              <a:xfrm>
                <a:off x="12261523" y="3608318"/>
                <a:ext cx="165174" cy="1630508"/>
                <a:chOff x="12261523" y="3608318"/>
                <a:chExt cx="165174" cy="1630508"/>
              </a:xfrm>
            </p:grpSpPr>
            <p:sp>
              <p:nvSpPr>
                <p:cNvPr id="113" name="Graphic 81">
                  <a:extLst>
                    <a:ext uri="{FF2B5EF4-FFF2-40B4-BE49-F238E27FC236}">
                      <a16:creationId xmlns:a16="http://schemas.microsoft.com/office/drawing/2014/main" id="{5F83731F-0354-4EB2-A01B-74C162748EF3}"/>
                    </a:ext>
                  </a:extLst>
                </p:cNvPr>
                <p:cNvSpPr/>
                <p:nvPr/>
              </p:nvSpPr>
              <p:spPr>
                <a:xfrm>
                  <a:off x="12261523" y="3608318"/>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4" name="Graphic 81">
                  <a:extLst>
                    <a:ext uri="{FF2B5EF4-FFF2-40B4-BE49-F238E27FC236}">
                      <a16:creationId xmlns:a16="http://schemas.microsoft.com/office/drawing/2014/main" id="{00CE21D1-EA0C-4D53-84FE-6E7DCBBA5C86}"/>
                    </a:ext>
                  </a:extLst>
                </p:cNvPr>
                <p:cNvSpPr/>
                <p:nvPr/>
              </p:nvSpPr>
              <p:spPr>
                <a:xfrm>
                  <a:off x="12261523" y="3768773"/>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2" name="Graphic 81">
                  <a:extLst>
                    <a:ext uri="{FF2B5EF4-FFF2-40B4-BE49-F238E27FC236}">
                      <a16:creationId xmlns:a16="http://schemas.microsoft.com/office/drawing/2014/main" id="{D7EA9DB2-5F00-452A-B381-7C05007D0E4D}"/>
                    </a:ext>
                  </a:extLst>
                </p:cNvPr>
                <p:cNvSpPr/>
                <p:nvPr/>
              </p:nvSpPr>
              <p:spPr>
                <a:xfrm>
                  <a:off x="12261523" y="3929228"/>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3" name="Graphic 81">
                  <a:extLst>
                    <a:ext uri="{FF2B5EF4-FFF2-40B4-BE49-F238E27FC236}">
                      <a16:creationId xmlns:a16="http://schemas.microsoft.com/office/drawing/2014/main" id="{A47F319E-AEB7-4F7E-9BEE-9FFB376E49A2}"/>
                    </a:ext>
                  </a:extLst>
                </p:cNvPr>
                <p:cNvSpPr/>
                <p:nvPr/>
              </p:nvSpPr>
              <p:spPr>
                <a:xfrm>
                  <a:off x="12261523" y="4089684"/>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4" name="Graphic 81">
                  <a:extLst>
                    <a:ext uri="{FF2B5EF4-FFF2-40B4-BE49-F238E27FC236}">
                      <a16:creationId xmlns:a16="http://schemas.microsoft.com/office/drawing/2014/main" id="{D67B63DF-AB87-4BA3-8263-4556C498DA04}"/>
                    </a:ext>
                  </a:extLst>
                </p:cNvPr>
                <p:cNvSpPr/>
                <p:nvPr/>
              </p:nvSpPr>
              <p:spPr>
                <a:xfrm>
                  <a:off x="12261523" y="4250139"/>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8" name="Graphic 81">
                  <a:extLst>
                    <a:ext uri="{FF2B5EF4-FFF2-40B4-BE49-F238E27FC236}">
                      <a16:creationId xmlns:a16="http://schemas.microsoft.com/office/drawing/2014/main" id="{50EEE5B2-FE5C-49CA-80A0-C2103B6670AE}"/>
                    </a:ext>
                  </a:extLst>
                </p:cNvPr>
                <p:cNvSpPr/>
                <p:nvPr/>
              </p:nvSpPr>
              <p:spPr>
                <a:xfrm>
                  <a:off x="12261523" y="4410594"/>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9" name="Graphic 81">
                  <a:extLst>
                    <a:ext uri="{FF2B5EF4-FFF2-40B4-BE49-F238E27FC236}">
                      <a16:creationId xmlns:a16="http://schemas.microsoft.com/office/drawing/2014/main" id="{A0FCA0A2-2365-41B0-834C-E0BDF2F11F3C}"/>
                    </a:ext>
                  </a:extLst>
                </p:cNvPr>
                <p:cNvSpPr/>
                <p:nvPr/>
              </p:nvSpPr>
              <p:spPr>
                <a:xfrm>
                  <a:off x="12261523" y="4571049"/>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0" name="Graphic 81">
                  <a:extLst>
                    <a:ext uri="{FF2B5EF4-FFF2-40B4-BE49-F238E27FC236}">
                      <a16:creationId xmlns:a16="http://schemas.microsoft.com/office/drawing/2014/main" id="{058583E4-2AD9-479A-BCFC-C0939444F90E}"/>
                    </a:ext>
                  </a:extLst>
                </p:cNvPr>
                <p:cNvSpPr/>
                <p:nvPr/>
              </p:nvSpPr>
              <p:spPr>
                <a:xfrm>
                  <a:off x="12261523" y="4731505"/>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1" name="Graphic 81">
                  <a:extLst>
                    <a:ext uri="{FF2B5EF4-FFF2-40B4-BE49-F238E27FC236}">
                      <a16:creationId xmlns:a16="http://schemas.microsoft.com/office/drawing/2014/main" id="{8113FF5A-34CF-4DCF-8EC8-A3D3DFE8BB79}"/>
                    </a:ext>
                  </a:extLst>
                </p:cNvPr>
                <p:cNvSpPr/>
                <p:nvPr/>
              </p:nvSpPr>
              <p:spPr>
                <a:xfrm>
                  <a:off x="12261523" y="4891960"/>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2" name="Graphic 81">
                  <a:extLst>
                    <a:ext uri="{FF2B5EF4-FFF2-40B4-BE49-F238E27FC236}">
                      <a16:creationId xmlns:a16="http://schemas.microsoft.com/office/drawing/2014/main" id="{C446E7E8-A542-4E32-9B2A-D439BB42940A}"/>
                    </a:ext>
                  </a:extLst>
                </p:cNvPr>
                <p:cNvSpPr/>
                <p:nvPr/>
              </p:nvSpPr>
              <p:spPr>
                <a:xfrm>
                  <a:off x="12261523" y="5052415"/>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3" name="Graphic 81">
                  <a:extLst>
                    <a:ext uri="{FF2B5EF4-FFF2-40B4-BE49-F238E27FC236}">
                      <a16:creationId xmlns:a16="http://schemas.microsoft.com/office/drawing/2014/main" id="{C5913E9B-0E19-4E01-B1A1-D60B806D5EB3}"/>
                    </a:ext>
                  </a:extLst>
                </p:cNvPr>
                <p:cNvSpPr/>
                <p:nvPr/>
              </p:nvSpPr>
              <p:spPr>
                <a:xfrm>
                  <a:off x="12261523" y="5215230"/>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6" name="Oval 5">
                <a:extLst>
                  <a:ext uri="{FF2B5EF4-FFF2-40B4-BE49-F238E27FC236}">
                    <a16:creationId xmlns:a16="http://schemas.microsoft.com/office/drawing/2014/main" id="{79365A0F-DCA8-451B-9A00-5DB7E90C9424}"/>
                  </a:ext>
                </a:extLst>
              </p:cNvPr>
              <p:cNvSpPr/>
              <p:nvPr/>
            </p:nvSpPr>
            <p:spPr>
              <a:xfrm>
                <a:off x="12195123" y="5518871"/>
                <a:ext cx="500258" cy="50025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grpSp>
        <p:cxnSp>
          <p:nvCxnSpPr>
            <p:cNvPr id="8" name="Straight Connector 7">
              <a:extLst>
                <a:ext uri="{FF2B5EF4-FFF2-40B4-BE49-F238E27FC236}">
                  <a16:creationId xmlns:a16="http://schemas.microsoft.com/office/drawing/2014/main" id="{1F290023-E1F3-4E12-9F3D-90C03693D51D}"/>
                </a:ext>
              </a:extLst>
            </p:cNvPr>
            <p:cNvCxnSpPr>
              <a:cxnSpLocks/>
            </p:cNvCxnSpPr>
            <p:nvPr/>
          </p:nvCxnSpPr>
          <p:spPr>
            <a:xfrm>
              <a:off x="12447934" y="4210315"/>
              <a:ext cx="0" cy="1490520"/>
            </a:xfrm>
            <a:prstGeom prst="line">
              <a:avLst/>
            </a:prstGeom>
            <a:ln w="92075" cap="rnd">
              <a:solidFill>
                <a:schemeClr val="bg2"/>
              </a:solidFill>
              <a:tailEnd type="none"/>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056B2765-E9CA-4CC8-B867-59DBC11296FD}"/>
              </a:ext>
            </a:extLst>
          </p:cNvPr>
          <p:cNvGrpSpPr/>
          <p:nvPr/>
        </p:nvGrpSpPr>
        <p:grpSpPr>
          <a:xfrm>
            <a:off x="2947338" y="1187231"/>
            <a:ext cx="778679" cy="2918869"/>
            <a:chOff x="12058595" y="3240215"/>
            <a:chExt cx="778679" cy="2918869"/>
          </a:xfrm>
        </p:grpSpPr>
        <p:sp>
          <p:nvSpPr>
            <p:cNvPr id="168" name="Graphic 81">
              <a:extLst>
                <a:ext uri="{FF2B5EF4-FFF2-40B4-BE49-F238E27FC236}">
                  <a16:creationId xmlns:a16="http://schemas.microsoft.com/office/drawing/2014/main" id="{FC8BC6E6-3791-4076-BF0A-624BFDCC968A}"/>
                </a:ext>
              </a:extLst>
            </p:cNvPr>
            <p:cNvSpPr/>
            <p:nvPr/>
          </p:nvSpPr>
          <p:spPr>
            <a:xfrm>
              <a:off x="12058595" y="3240215"/>
              <a:ext cx="778679" cy="2918869"/>
            </a:xfrm>
            <a:custGeom>
              <a:avLst/>
              <a:gdLst>
                <a:gd name="connsiteX0" fmla="*/ 573391 w 778679"/>
                <a:gd name="connsiteY0" fmla="*/ 2187383 h 2918869"/>
                <a:gd name="connsiteX1" fmla="*/ 573391 w 778679"/>
                <a:gd name="connsiteY1" fmla="*/ 184052 h 2918869"/>
                <a:gd name="connsiteX2" fmla="*/ 389340 w 778679"/>
                <a:gd name="connsiteY2" fmla="*/ 0 h 2918869"/>
                <a:gd name="connsiteX3" fmla="*/ 202929 w 778679"/>
                <a:gd name="connsiteY3" fmla="*/ 184052 h 2918869"/>
                <a:gd name="connsiteX4" fmla="*/ 202929 w 778679"/>
                <a:gd name="connsiteY4" fmla="*/ 2187383 h 2918869"/>
                <a:gd name="connsiteX5" fmla="*/ 0 w 778679"/>
                <a:gd name="connsiteY5" fmla="*/ 2529530 h 2918869"/>
                <a:gd name="connsiteX6" fmla="*/ 389340 w 778679"/>
                <a:gd name="connsiteY6" fmla="*/ 2918870 h 2918869"/>
                <a:gd name="connsiteX7" fmla="*/ 778680 w 778679"/>
                <a:gd name="connsiteY7" fmla="*/ 2529530 h 2918869"/>
                <a:gd name="connsiteX8" fmla="*/ 573391 w 778679"/>
                <a:gd name="connsiteY8" fmla="*/ 2187383 h 2918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79" h="2918869">
                  <a:moveTo>
                    <a:pt x="573391" y="2187383"/>
                  </a:moveTo>
                  <a:lnTo>
                    <a:pt x="573391" y="184052"/>
                  </a:lnTo>
                  <a:cubicBezTo>
                    <a:pt x="573391" y="82587"/>
                    <a:pt x="490804" y="0"/>
                    <a:pt x="389340" y="0"/>
                  </a:cubicBezTo>
                  <a:cubicBezTo>
                    <a:pt x="287876" y="0"/>
                    <a:pt x="202929" y="82587"/>
                    <a:pt x="202929" y="184052"/>
                  </a:cubicBezTo>
                  <a:lnTo>
                    <a:pt x="202929" y="2187383"/>
                  </a:lnTo>
                  <a:cubicBezTo>
                    <a:pt x="82587" y="2253453"/>
                    <a:pt x="0" y="2380873"/>
                    <a:pt x="0" y="2529530"/>
                  </a:cubicBezTo>
                  <a:cubicBezTo>
                    <a:pt x="0" y="2744257"/>
                    <a:pt x="174613" y="2918870"/>
                    <a:pt x="389340" y="2918870"/>
                  </a:cubicBezTo>
                  <a:cubicBezTo>
                    <a:pt x="604067" y="2918870"/>
                    <a:pt x="778680" y="2744257"/>
                    <a:pt x="778680" y="2529530"/>
                  </a:cubicBezTo>
                  <a:cubicBezTo>
                    <a:pt x="776320" y="2380873"/>
                    <a:pt x="693733" y="2253453"/>
                    <a:pt x="573391" y="2187383"/>
                  </a:cubicBezTo>
                  <a:close/>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nvGrpSpPr>
            <p:cNvPr id="169" name="Group 168">
              <a:extLst>
                <a:ext uri="{FF2B5EF4-FFF2-40B4-BE49-F238E27FC236}">
                  <a16:creationId xmlns:a16="http://schemas.microsoft.com/office/drawing/2014/main" id="{E3BF706F-0789-4C28-AE7E-9558C24183B6}"/>
                </a:ext>
              </a:extLst>
            </p:cNvPr>
            <p:cNvGrpSpPr/>
            <p:nvPr/>
          </p:nvGrpSpPr>
          <p:grpSpPr>
            <a:xfrm>
              <a:off x="12261523" y="3608318"/>
              <a:ext cx="165174" cy="1630508"/>
              <a:chOff x="12261523" y="3608318"/>
              <a:chExt cx="165174" cy="1630508"/>
            </a:xfrm>
          </p:grpSpPr>
          <p:sp>
            <p:nvSpPr>
              <p:cNvPr id="171" name="Graphic 81">
                <a:extLst>
                  <a:ext uri="{FF2B5EF4-FFF2-40B4-BE49-F238E27FC236}">
                    <a16:creationId xmlns:a16="http://schemas.microsoft.com/office/drawing/2014/main" id="{3FBC64E8-FC33-4618-9DE5-29AA72E059E2}"/>
                  </a:ext>
                </a:extLst>
              </p:cNvPr>
              <p:cNvSpPr/>
              <p:nvPr/>
            </p:nvSpPr>
            <p:spPr>
              <a:xfrm>
                <a:off x="12261523" y="3608318"/>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2" name="Graphic 81">
                <a:extLst>
                  <a:ext uri="{FF2B5EF4-FFF2-40B4-BE49-F238E27FC236}">
                    <a16:creationId xmlns:a16="http://schemas.microsoft.com/office/drawing/2014/main" id="{B76C98EC-05E8-4092-822C-1EEEDF92BD98}"/>
                  </a:ext>
                </a:extLst>
              </p:cNvPr>
              <p:cNvSpPr/>
              <p:nvPr/>
            </p:nvSpPr>
            <p:spPr>
              <a:xfrm>
                <a:off x="12261523" y="3768773"/>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3" name="Graphic 81">
                <a:extLst>
                  <a:ext uri="{FF2B5EF4-FFF2-40B4-BE49-F238E27FC236}">
                    <a16:creationId xmlns:a16="http://schemas.microsoft.com/office/drawing/2014/main" id="{3AF214B1-0DE4-4450-9274-81A00FA88052}"/>
                  </a:ext>
                </a:extLst>
              </p:cNvPr>
              <p:cNvSpPr/>
              <p:nvPr/>
            </p:nvSpPr>
            <p:spPr>
              <a:xfrm>
                <a:off x="12261523" y="3929228"/>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4" name="Graphic 81">
                <a:extLst>
                  <a:ext uri="{FF2B5EF4-FFF2-40B4-BE49-F238E27FC236}">
                    <a16:creationId xmlns:a16="http://schemas.microsoft.com/office/drawing/2014/main" id="{B9B81095-34BF-4805-9EC7-7911DADF1BE9}"/>
                  </a:ext>
                </a:extLst>
              </p:cNvPr>
              <p:cNvSpPr/>
              <p:nvPr/>
            </p:nvSpPr>
            <p:spPr>
              <a:xfrm>
                <a:off x="12261523" y="4089684"/>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5" name="Graphic 81">
                <a:extLst>
                  <a:ext uri="{FF2B5EF4-FFF2-40B4-BE49-F238E27FC236}">
                    <a16:creationId xmlns:a16="http://schemas.microsoft.com/office/drawing/2014/main" id="{3B053E3E-D09B-4649-A714-D26AB8F96299}"/>
                  </a:ext>
                </a:extLst>
              </p:cNvPr>
              <p:cNvSpPr/>
              <p:nvPr/>
            </p:nvSpPr>
            <p:spPr>
              <a:xfrm>
                <a:off x="12261523" y="4250139"/>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6" name="Graphic 81">
                <a:extLst>
                  <a:ext uri="{FF2B5EF4-FFF2-40B4-BE49-F238E27FC236}">
                    <a16:creationId xmlns:a16="http://schemas.microsoft.com/office/drawing/2014/main" id="{4A26C1E7-7933-4910-805A-1709686D9746}"/>
                  </a:ext>
                </a:extLst>
              </p:cNvPr>
              <p:cNvSpPr/>
              <p:nvPr/>
            </p:nvSpPr>
            <p:spPr>
              <a:xfrm>
                <a:off x="12261523" y="4410594"/>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7" name="Graphic 81">
                <a:extLst>
                  <a:ext uri="{FF2B5EF4-FFF2-40B4-BE49-F238E27FC236}">
                    <a16:creationId xmlns:a16="http://schemas.microsoft.com/office/drawing/2014/main" id="{5603F8AD-7DEC-4C50-A0AA-977C95123794}"/>
                  </a:ext>
                </a:extLst>
              </p:cNvPr>
              <p:cNvSpPr/>
              <p:nvPr/>
            </p:nvSpPr>
            <p:spPr>
              <a:xfrm>
                <a:off x="12261523" y="4571049"/>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8" name="Graphic 81">
                <a:extLst>
                  <a:ext uri="{FF2B5EF4-FFF2-40B4-BE49-F238E27FC236}">
                    <a16:creationId xmlns:a16="http://schemas.microsoft.com/office/drawing/2014/main" id="{4E99BB4E-0A64-42FD-97AA-529020B4B3BA}"/>
                  </a:ext>
                </a:extLst>
              </p:cNvPr>
              <p:cNvSpPr/>
              <p:nvPr/>
            </p:nvSpPr>
            <p:spPr>
              <a:xfrm>
                <a:off x="12261523" y="4731505"/>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9" name="Graphic 81">
                <a:extLst>
                  <a:ext uri="{FF2B5EF4-FFF2-40B4-BE49-F238E27FC236}">
                    <a16:creationId xmlns:a16="http://schemas.microsoft.com/office/drawing/2014/main" id="{2C76F19B-FD03-46DE-A463-5E46836D3FC9}"/>
                  </a:ext>
                </a:extLst>
              </p:cNvPr>
              <p:cNvSpPr/>
              <p:nvPr/>
            </p:nvSpPr>
            <p:spPr>
              <a:xfrm>
                <a:off x="12261523" y="4891960"/>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0" name="Graphic 81">
                <a:extLst>
                  <a:ext uri="{FF2B5EF4-FFF2-40B4-BE49-F238E27FC236}">
                    <a16:creationId xmlns:a16="http://schemas.microsoft.com/office/drawing/2014/main" id="{B918CC38-B684-4ADD-B169-AD35C8ACFAD4}"/>
                  </a:ext>
                </a:extLst>
              </p:cNvPr>
              <p:cNvSpPr/>
              <p:nvPr/>
            </p:nvSpPr>
            <p:spPr>
              <a:xfrm>
                <a:off x="12261523" y="5052415"/>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1" name="Graphic 81">
                <a:extLst>
                  <a:ext uri="{FF2B5EF4-FFF2-40B4-BE49-F238E27FC236}">
                    <a16:creationId xmlns:a16="http://schemas.microsoft.com/office/drawing/2014/main" id="{0C2A9F9C-1C11-42F3-A2C9-C79CE910E19E}"/>
                  </a:ext>
                </a:extLst>
              </p:cNvPr>
              <p:cNvSpPr/>
              <p:nvPr/>
            </p:nvSpPr>
            <p:spPr>
              <a:xfrm>
                <a:off x="12261523" y="5215230"/>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170" name="Oval 169">
              <a:extLst>
                <a:ext uri="{FF2B5EF4-FFF2-40B4-BE49-F238E27FC236}">
                  <a16:creationId xmlns:a16="http://schemas.microsoft.com/office/drawing/2014/main" id="{6F5A6C99-59A9-4007-8EC7-1D3BE70245FF}"/>
                </a:ext>
              </a:extLst>
            </p:cNvPr>
            <p:cNvSpPr/>
            <p:nvPr/>
          </p:nvSpPr>
          <p:spPr>
            <a:xfrm>
              <a:off x="12195123" y="5518871"/>
              <a:ext cx="500258" cy="50025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grpSp>
      <p:cxnSp>
        <p:nvCxnSpPr>
          <p:cNvPr id="182" name="Straight Connector 181">
            <a:extLst>
              <a:ext uri="{FF2B5EF4-FFF2-40B4-BE49-F238E27FC236}">
                <a16:creationId xmlns:a16="http://schemas.microsoft.com/office/drawing/2014/main" id="{EDC36F95-5D9C-4C23-903E-CA066A79BB96}"/>
              </a:ext>
            </a:extLst>
          </p:cNvPr>
          <p:cNvCxnSpPr>
            <a:cxnSpLocks/>
          </p:cNvCxnSpPr>
          <p:nvPr/>
        </p:nvCxnSpPr>
        <p:spPr>
          <a:xfrm flipH="1">
            <a:off x="3336677" y="2157331"/>
            <a:ext cx="0" cy="1308556"/>
          </a:xfrm>
          <a:prstGeom prst="line">
            <a:avLst/>
          </a:prstGeom>
          <a:ln w="92075" cap="rnd">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789CCD10-653A-439C-AD90-DFA646AE9E0B}"/>
              </a:ext>
            </a:extLst>
          </p:cNvPr>
          <p:cNvSpPr txBox="1"/>
          <p:nvPr/>
        </p:nvSpPr>
        <p:spPr>
          <a:xfrm>
            <a:off x="3854843" y="2360586"/>
            <a:ext cx="118712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Delta T = 5</a:t>
            </a:r>
          </a:p>
        </p:txBody>
      </p:sp>
      <p:grpSp>
        <p:nvGrpSpPr>
          <p:cNvPr id="106" name="Group 105">
            <a:extLst>
              <a:ext uri="{FF2B5EF4-FFF2-40B4-BE49-F238E27FC236}">
                <a16:creationId xmlns:a16="http://schemas.microsoft.com/office/drawing/2014/main" id="{31A026DB-566D-4A9B-A9CE-D88F87E24A4D}"/>
              </a:ext>
            </a:extLst>
          </p:cNvPr>
          <p:cNvGrpSpPr/>
          <p:nvPr/>
        </p:nvGrpSpPr>
        <p:grpSpPr>
          <a:xfrm>
            <a:off x="3354333" y="2143627"/>
            <a:ext cx="1087564" cy="258069"/>
            <a:chOff x="1126753" y="3847434"/>
            <a:chExt cx="1087564" cy="258069"/>
          </a:xfrm>
        </p:grpSpPr>
        <p:cxnSp>
          <p:nvCxnSpPr>
            <p:cNvPr id="98" name="Straight Connector 97">
              <a:extLst>
                <a:ext uri="{FF2B5EF4-FFF2-40B4-BE49-F238E27FC236}">
                  <a16:creationId xmlns:a16="http://schemas.microsoft.com/office/drawing/2014/main" id="{84C4EC1B-FFB7-4F8A-BC72-5D86FFF86743}"/>
                </a:ext>
              </a:extLst>
            </p:cNvPr>
            <p:cNvCxnSpPr/>
            <p:nvPr/>
          </p:nvCxnSpPr>
          <p:spPr>
            <a:xfrm>
              <a:off x="1126753" y="3847434"/>
              <a:ext cx="1087564" cy="0"/>
            </a:xfrm>
            <a:prstGeom prst="line">
              <a:avLst/>
            </a:prstGeom>
            <a:ln w="15875">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5BF868CC-7313-4C35-B181-C07BCF39708D}"/>
                </a:ext>
              </a:extLst>
            </p:cNvPr>
            <p:cNvCxnSpPr/>
            <p:nvPr/>
          </p:nvCxnSpPr>
          <p:spPr>
            <a:xfrm>
              <a:off x="2214317" y="3847434"/>
              <a:ext cx="0" cy="258069"/>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05" name="Group 104">
            <a:extLst>
              <a:ext uri="{FF2B5EF4-FFF2-40B4-BE49-F238E27FC236}">
                <a16:creationId xmlns:a16="http://schemas.microsoft.com/office/drawing/2014/main" id="{D788BA6D-1846-473A-A09C-4597AA790C1D}"/>
              </a:ext>
            </a:extLst>
          </p:cNvPr>
          <p:cNvGrpSpPr/>
          <p:nvPr/>
        </p:nvGrpSpPr>
        <p:grpSpPr>
          <a:xfrm>
            <a:off x="3354333" y="2690319"/>
            <a:ext cx="1087564" cy="270078"/>
            <a:chOff x="1126753" y="4663028"/>
            <a:chExt cx="1087564" cy="270078"/>
          </a:xfrm>
        </p:grpSpPr>
        <p:cxnSp>
          <p:nvCxnSpPr>
            <p:cNvPr id="99" name="Straight Connector 98">
              <a:extLst>
                <a:ext uri="{FF2B5EF4-FFF2-40B4-BE49-F238E27FC236}">
                  <a16:creationId xmlns:a16="http://schemas.microsoft.com/office/drawing/2014/main" id="{9BB6F3D6-4D9D-4544-AC89-00354879A795}"/>
                </a:ext>
              </a:extLst>
            </p:cNvPr>
            <p:cNvCxnSpPr/>
            <p:nvPr/>
          </p:nvCxnSpPr>
          <p:spPr>
            <a:xfrm>
              <a:off x="1126753" y="4933106"/>
              <a:ext cx="1087564" cy="0"/>
            </a:xfrm>
            <a:prstGeom prst="line">
              <a:avLst/>
            </a:prstGeom>
            <a:ln w="15875">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916A25B3-7F15-41D6-89C3-70A1630BEAA1}"/>
                </a:ext>
              </a:extLst>
            </p:cNvPr>
            <p:cNvCxnSpPr/>
            <p:nvPr/>
          </p:nvCxnSpPr>
          <p:spPr>
            <a:xfrm>
              <a:off x="2214317" y="4663028"/>
              <a:ext cx="0" cy="258069"/>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21" name="Group 120">
            <a:extLst>
              <a:ext uri="{FF2B5EF4-FFF2-40B4-BE49-F238E27FC236}">
                <a16:creationId xmlns:a16="http://schemas.microsoft.com/office/drawing/2014/main" id="{AD18190B-F779-4F24-BD90-7E40D3B29D6E}"/>
              </a:ext>
            </a:extLst>
          </p:cNvPr>
          <p:cNvGrpSpPr/>
          <p:nvPr/>
        </p:nvGrpSpPr>
        <p:grpSpPr>
          <a:xfrm>
            <a:off x="4607111" y="2217185"/>
            <a:ext cx="696312" cy="696310"/>
            <a:chOff x="4570124" y="3665338"/>
            <a:chExt cx="880332" cy="880330"/>
          </a:xfrm>
        </p:grpSpPr>
        <p:sp>
          <p:nvSpPr>
            <p:cNvPr id="120" name="Rectangle 119">
              <a:extLst>
                <a:ext uri="{FF2B5EF4-FFF2-40B4-BE49-F238E27FC236}">
                  <a16:creationId xmlns:a16="http://schemas.microsoft.com/office/drawing/2014/main" id="{E85F63E0-BAEF-4849-A6AB-A34B865D66F7}"/>
                </a:ext>
              </a:extLst>
            </p:cNvPr>
            <p:cNvSpPr/>
            <p:nvPr/>
          </p:nvSpPr>
          <p:spPr>
            <a:xfrm>
              <a:off x="4570124" y="3665338"/>
              <a:ext cx="880332" cy="88033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119" name="Group 118">
              <a:extLst>
                <a:ext uri="{FF2B5EF4-FFF2-40B4-BE49-F238E27FC236}">
                  <a16:creationId xmlns:a16="http://schemas.microsoft.com/office/drawing/2014/main" id="{4E354B5A-1879-4D9C-B10E-2C0064B9C039}"/>
                </a:ext>
              </a:extLst>
            </p:cNvPr>
            <p:cNvGrpSpPr/>
            <p:nvPr/>
          </p:nvGrpSpPr>
          <p:grpSpPr>
            <a:xfrm>
              <a:off x="4701320" y="3797876"/>
              <a:ext cx="617939" cy="615252"/>
              <a:chOff x="-573499" y="4141816"/>
              <a:chExt cx="617939" cy="615252"/>
            </a:xfrm>
          </p:grpSpPr>
          <p:grpSp>
            <p:nvGrpSpPr>
              <p:cNvPr id="115" name="Graphic 113">
                <a:extLst>
                  <a:ext uri="{FF2B5EF4-FFF2-40B4-BE49-F238E27FC236}">
                    <a16:creationId xmlns:a16="http://schemas.microsoft.com/office/drawing/2014/main" id="{399AA623-E235-49D8-B384-F320F942B9AD}"/>
                  </a:ext>
                </a:extLst>
              </p:cNvPr>
              <p:cNvGrpSpPr/>
              <p:nvPr/>
            </p:nvGrpSpPr>
            <p:grpSpPr>
              <a:xfrm>
                <a:off x="-573499" y="4141816"/>
                <a:ext cx="617939" cy="615252"/>
                <a:chOff x="-573499" y="4141816"/>
                <a:chExt cx="617939" cy="615252"/>
              </a:xfrm>
              <a:noFill/>
            </p:grpSpPr>
            <p:sp>
              <p:nvSpPr>
                <p:cNvPr id="116" name="Graphic 113">
                  <a:extLst>
                    <a:ext uri="{FF2B5EF4-FFF2-40B4-BE49-F238E27FC236}">
                      <a16:creationId xmlns:a16="http://schemas.microsoft.com/office/drawing/2014/main" id="{056F3FEE-0130-45AB-A0F0-51F8651BB03A}"/>
                    </a:ext>
                  </a:extLst>
                </p:cNvPr>
                <p:cNvSpPr/>
                <p:nvPr/>
              </p:nvSpPr>
              <p:spPr>
                <a:xfrm>
                  <a:off x="-573499" y="4141816"/>
                  <a:ext cx="617939" cy="615252"/>
                </a:xfrm>
                <a:custGeom>
                  <a:avLst/>
                  <a:gdLst>
                    <a:gd name="connsiteX0" fmla="*/ 531965 w 617939"/>
                    <a:gd name="connsiteY0" fmla="*/ 349270 h 615252"/>
                    <a:gd name="connsiteX1" fmla="*/ 617939 w 617939"/>
                    <a:gd name="connsiteY1" fmla="*/ 349270 h 615252"/>
                    <a:gd name="connsiteX2" fmla="*/ 617939 w 617939"/>
                    <a:gd name="connsiteY2" fmla="*/ 268669 h 615252"/>
                    <a:gd name="connsiteX3" fmla="*/ 531965 w 617939"/>
                    <a:gd name="connsiteY3" fmla="*/ 268669 h 615252"/>
                    <a:gd name="connsiteX4" fmla="*/ 505098 w 617939"/>
                    <a:gd name="connsiteY4" fmla="*/ 190755 h 615252"/>
                    <a:gd name="connsiteX5" fmla="*/ 566892 w 617939"/>
                    <a:gd name="connsiteY5" fmla="*/ 128961 h 615252"/>
                    <a:gd name="connsiteX6" fmla="*/ 491665 w 617939"/>
                    <a:gd name="connsiteY6" fmla="*/ 53734 h 615252"/>
                    <a:gd name="connsiteX7" fmla="*/ 429871 w 617939"/>
                    <a:gd name="connsiteY7" fmla="*/ 115528 h 615252"/>
                    <a:gd name="connsiteX8" fmla="*/ 351957 w 617939"/>
                    <a:gd name="connsiteY8" fmla="*/ 88661 h 615252"/>
                    <a:gd name="connsiteX9" fmla="*/ 351957 w 617939"/>
                    <a:gd name="connsiteY9" fmla="*/ 0 h 615252"/>
                    <a:gd name="connsiteX10" fmla="*/ 271356 w 617939"/>
                    <a:gd name="connsiteY10" fmla="*/ 0 h 615252"/>
                    <a:gd name="connsiteX11" fmla="*/ 271356 w 617939"/>
                    <a:gd name="connsiteY11" fmla="*/ 85974 h 615252"/>
                    <a:gd name="connsiteX12" fmla="*/ 190755 w 617939"/>
                    <a:gd name="connsiteY12" fmla="*/ 115528 h 615252"/>
                    <a:gd name="connsiteX13" fmla="*/ 128961 w 617939"/>
                    <a:gd name="connsiteY13" fmla="*/ 53734 h 615252"/>
                    <a:gd name="connsiteX14" fmla="*/ 53734 w 617939"/>
                    <a:gd name="connsiteY14" fmla="*/ 128961 h 615252"/>
                    <a:gd name="connsiteX15" fmla="*/ 115528 w 617939"/>
                    <a:gd name="connsiteY15" fmla="*/ 190755 h 615252"/>
                    <a:gd name="connsiteX16" fmla="*/ 88661 w 617939"/>
                    <a:gd name="connsiteY16" fmla="*/ 268669 h 615252"/>
                    <a:gd name="connsiteX17" fmla="*/ 0 w 617939"/>
                    <a:gd name="connsiteY17" fmla="*/ 268669 h 615252"/>
                    <a:gd name="connsiteX18" fmla="*/ 0 w 617939"/>
                    <a:gd name="connsiteY18" fmla="*/ 349270 h 615252"/>
                    <a:gd name="connsiteX19" fmla="*/ 85974 w 617939"/>
                    <a:gd name="connsiteY19" fmla="*/ 349270 h 615252"/>
                    <a:gd name="connsiteX20" fmla="*/ 112841 w 617939"/>
                    <a:gd name="connsiteY20" fmla="*/ 427184 h 615252"/>
                    <a:gd name="connsiteX21" fmla="*/ 51047 w 617939"/>
                    <a:gd name="connsiteY21" fmla="*/ 488978 h 615252"/>
                    <a:gd name="connsiteX22" fmla="*/ 126275 w 617939"/>
                    <a:gd name="connsiteY22" fmla="*/ 564205 h 615252"/>
                    <a:gd name="connsiteX23" fmla="*/ 188068 w 617939"/>
                    <a:gd name="connsiteY23" fmla="*/ 502411 h 615252"/>
                    <a:gd name="connsiteX24" fmla="*/ 265982 w 617939"/>
                    <a:gd name="connsiteY24" fmla="*/ 529278 h 615252"/>
                    <a:gd name="connsiteX25" fmla="*/ 265982 w 617939"/>
                    <a:gd name="connsiteY25" fmla="*/ 615252 h 615252"/>
                    <a:gd name="connsiteX26" fmla="*/ 346583 w 617939"/>
                    <a:gd name="connsiteY26" fmla="*/ 615252 h 615252"/>
                    <a:gd name="connsiteX27" fmla="*/ 346583 w 617939"/>
                    <a:gd name="connsiteY27" fmla="*/ 529278 h 615252"/>
                    <a:gd name="connsiteX28" fmla="*/ 424497 w 617939"/>
                    <a:gd name="connsiteY28" fmla="*/ 502411 h 615252"/>
                    <a:gd name="connsiteX29" fmla="*/ 486291 w 617939"/>
                    <a:gd name="connsiteY29" fmla="*/ 564205 h 615252"/>
                    <a:gd name="connsiteX30" fmla="*/ 561519 w 617939"/>
                    <a:gd name="connsiteY30" fmla="*/ 488978 h 615252"/>
                    <a:gd name="connsiteX31" fmla="*/ 499725 w 617939"/>
                    <a:gd name="connsiteY31" fmla="*/ 427184 h 615252"/>
                    <a:gd name="connsiteX32" fmla="*/ 531965 w 617939"/>
                    <a:gd name="connsiteY32" fmla="*/ 349270 h 615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17939" h="615252">
                      <a:moveTo>
                        <a:pt x="531965" y="349270"/>
                      </a:moveTo>
                      <a:lnTo>
                        <a:pt x="617939" y="349270"/>
                      </a:lnTo>
                      <a:lnTo>
                        <a:pt x="617939" y="268669"/>
                      </a:lnTo>
                      <a:lnTo>
                        <a:pt x="531965" y="268669"/>
                      </a:lnTo>
                      <a:cubicBezTo>
                        <a:pt x="526592" y="244489"/>
                        <a:pt x="515845" y="209562"/>
                        <a:pt x="505098" y="190755"/>
                      </a:cubicBezTo>
                      <a:lnTo>
                        <a:pt x="566892" y="128961"/>
                      </a:lnTo>
                      <a:lnTo>
                        <a:pt x="491665" y="53734"/>
                      </a:lnTo>
                      <a:lnTo>
                        <a:pt x="429871" y="115528"/>
                      </a:lnTo>
                      <a:cubicBezTo>
                        <a:pt x="411064" y="102094"/>
                        <a:pt x="373450" y="94034"/>
                        <a:pt x="351957" y="88661"/>
                      </a:cubicBezTo>
                      <a:lnTo>
                        <a:pt x="351957" y="0"/>
                      </a:lnTo>
                      <a:lnTo>
                        <a:pt x="271356" y="0"/>
                      </a:lnTo>
                      <a:lnTo>
                        <a:pt x="271356" y="85974"/>
                      </a:lnTo>
                      <a:cubicBezTo>
                        <a:pt x="244489" y="94034"/>
                        <a:pt x="209562" y="102094"/>
                        <a:pt x="190755" y="115528"/>
                      </a:cubicBezTo>
                      <a:lnTo>
                        <a:pt x="128961" y="53734"/>
                      </a:lnTo>
                      <a:lnTo>
                        <a:pt x="53734" y="128961"/>
                      </a:lnTo>
                      <a:lnTo>
                        <a:pt x="115528" y="190755"/>
                      </a:lnTo>
                      <a:cubicBezTo>
                        <a:pt x="102094" y="209562"/>
                        <a:pt x="94034" y="247176"/>
                        <a:pt x="88661" y="268669"/>
                      </a:cubicBezTo>
                      <a:lnTo>
                        <a:pt x="0" y="268669"/>
                      </a:lnTo>
                      <a:lnTo>
                        <a:pt x="0" y="349270"/>
                      </a:lnTo>
                      <a:lnTo>
                        <a:pt x="85974" y="349270"/>
                      </a:lnTo>
                      <a:cubicBezTo>
                        <a:pt x="91348" y="373450"/>
                        <a:pt x="102094" y="408377"/>
                        <a:pt x="112841" y="427184"/>
                      </a:cubicBezTo>
                      <a:lnTo>
                        <a:pt x="51047" y="488978"/>
                      </a:lnTo>
                      <a:lnTo>
                        <a:pt x="126275" y="564205"/>
                      </a:lnTo>
                      <a:lnTo>
                        <a:pt x="188068" y="502411"/>
                      </a:lnTo>
                      <a:cubicBezTo>
                        <a:pt x="206875" y="515845"/>
                        <a:pt x="244489" y="523905"/>
                        <a:pt x="265982" y="529278"/>
                      </a:cubicBezTo>
                      <a:lnTo>
                        <a:pt x="265982" y="615252"/>
                      </a:lnTo>
                      <a:lnTo>
                        <a:pt x="346583" y="615252"/>
                      </a:lnTo>
                      <a:lnTo>
                        <a:pt x="346583" y="529278"/>
                      </a:lnTo>
                      <a:cubicBezTo>
                        <a:pt x="370763" y="523905"/>
                        <a:pt x="405690" y="513158"/>
                        <a:pt x="424497" y="502411"/>
                      </a:cubicBezTo>
                      <a:lnTo>
                        <a:pt x="486291" y="564205"/>
                      </a:lnTo>
                      <a:lnTo>
                        <a:pt x="561519" y="488978"/>
                      </a:lnTo>
                      <a:lnTo>
                        <a:pt x="499725" y="427184"/>
                      </a:lnTo>
                      <a:cubicBezTo>
                        <a:pt x="515845" y="408377"/>
                        <a:pt x="523905" y="373450"/>
                        <a:pt x="531965" y="349270"/>
                      </a:cubicBezTo>
                      <a:close/>
                    </a:path>
                  </a:pathLst>
                </a:custGeom>
                <a:noFill/>
                <a:ln w="1587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7" name="Graphic 113">
                  <a:extLst>
                    <a:ext uri="{FF2B5EF4-FFF2-40B4-BE49-F238E27FC236}">
                      <a16:creationId xmlns:a16="http://schemas.microsoft.com/office/drawing/2014/main" id="{C7E96131-3D91-4131-A76A-BA14E5BC68C5}"/>
                    </a:ext>
                  </a:extLst>
                </p:cNvPr>
                <p:cNvSpPr/>
                <p:nvPr/>
              </p:nvSpPr>
              <p:spPr>
                <a:xfrm>
                  <a:off x="-425731" y="4289584"/>
                  <a:ext cx="322403" cy="322403"/>
                </a:xfrm>
                <a:custGeom>
                  <a:avLst/>
                  <a:gdLst>
                    <a:gd name="connsiteX0" fmla="*/ 322403 w 322403"/>
                    <a:gd name="connsiteY0" fmla="*/ 161202 h 322403"/>
                    <a:gd name="connsiteX1" fmla="*/ 161202 w 322403"/>
                    <a:gd name="connsiteY1" fmla="*/ 322403 h 322403"/>
                    <a:gd name="connsiteX2" fmla="*/ 0 w 322403"/>
                    <a:gd name="connsiteY2" fmla="*/ 161202 h 322403"/>
                    <a:gd name="connsiteX3" fmla="*/ 161202 w 322403"/>
                    <a:gd name="connsiteY3" fmla="*/ 0 h 322403"/>
                    <a:gd name="connsiteX4" fmla="*/ 322403 w 322403"/>
                    <a:gd name="connsiteY4" fmla="*/ 161202 h 322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403" h="322403">
                      <a:moveTo>
                        <a:pt x="322403" y="161202"/>
                      </a:moveTo>
                      <a:cubicBezTo>
                        <a:pt x="322403" y="250231"/>
                        <a:pt x="250231" y="322403"/>
                        <a:pt x="161202" y="322403"/>
                      </a:cubicBezTo>
                      <a:cubicBezTo>
                        <a:pt x="72172" y="322403"/>
                        <a:pt x="0" y="250231"/>
                        <a:pt x="0" y="161202"/>
                      </a:cubicBezTo>
                      <a:cubicBezTo>
                        <a:pt x="0" y="72172"/>
                        <a:pt x="72172" y="0"/>
                        <a:pt x="161202" y="0"/>
                      </a:cubicBezTo>
                      <a:cubicBezTo>
                        <a:pt x="250231" y="0"/>
                        <a:pt x="322403" y="72172"/>
                        <a:pt x="322403" y="161202"/>
                      </a:cubicBezTo>
                      <a:close/>
                    </a:path>
                  </a:pathLst>
                </a:custGeom>
                <a:noFill/>
                <a:ln w="1587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118" name="Graphic 113">
                <a:extLst>
                  <a:ext uri="{FF2B5EF4-FFF2-40B4-BE49-F238E27FC236}">
                    <a16:creationId xmlns:a16="http://schemas.microsoft.com/office/drawing/2014/main" id="{2EAB1C4D-2F09-480D-908B-5AC7045525B5}"/>
                  </a:ext>
                </a:extLst>
              </p:cNvPr>
              <p:cNvSpPr/>
              <p:nvPr/>
            </p:nvSpPr>
            <p:spPr>
              <a:xfrm>
                <a:off x="-336287" y="4375558"/>
                <a:ext cx="151104" cy="158514"/>
              </a:xfrm>
              <a:custGeom>
                <a:avLst/>
                <a:gdLst>
                  <a:gd name="connsiteX0" fmla="*/ 1904 w 151104"/>
                  <a:gd name="connsiteY0" fmla="*/ 107468 h 158514"/>
                  <a:gd name="connsiteX1" fmla="*/ 63698 w 151104"/>
                  <a:gd name="connsiteY1" fmla="*/ 29554 h 158514"/>
                  <a:gd name="connsiteX2" fmla="*/ 144299 w 151104"/>
                  <a:gd name="connsiteY2" fmla="*/ 0 h 158514"/>
                  <a:gd name="connsiteX3" fmla="*/ 69071 w 151104"/>
                  <a:gd name="connsiteY3" fmla="*/ 123588 h 158514"/>
                  <a:gd name="connsiteX4" fmla="*/ 7277 w 151104"/>
                  <a:gd name="connsiteY4" fmla="*/ 158515 h 158514"/>
                  <a:gd name="connsiteX5" fmla="*/ 77131 w 151104"/>
                  <a:gd name="connsiteY5" fmla="*/ 64481 h 15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104" h="158514">
                    <a:moveTo>
                      <a:pt x="1904" y="107468"/>
                    </a:moveTo>
                    <a:cubicBezTo>
                      <a:pt x="1904" y="107468"/>
                      <a:pt x="-16903" y="40300"/>
                      <a:pt x="63698" y="29554"/>
                    </a:cubicBezTo>
                    <a:cubicBezTo>
                      <a:pt x="144299" y="18807"/>
                      <a:pt x="144299" y="0"/>
                      <a:pt x="144299" y="0"/>
                    </a:cubicBezTo>
                    <a:cubicBezTo>
                      <a:pt x="144299" y="0"/>
                      <a:pt x="184599" y="99408"/>
                      <a:pt x="69071" y="123588"/>
                    </a:cubicBezTo>
                    <a:cubicBezTo>
                      <a:pt x="69071" y="123588"/>
                      <a:pt x="9964" y="123588"/>
                      <a:pt x="7277" y="158515"/>
                    </a:cubicBezTo>
                    <a:cubicBezTo>
                      <a:pt x="7277" y="158515"/>
                      <a:pt x="9964" y="85974"/>
                      <a:pt x="77131" y="64481"/>
                    </a:cubicBezTo>
                  </a:path>
                </a:pathLst>
              </a:custGeom>
              <a:noFill/>
              <a:ln w="15875" cap="rnd">
                <a:solidFill>
                  <a:schemeClr val="tx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grpSp>
      <p:cxnSp>
        <p:nvCxnSpPr>
          <p:cNvPr id="125" name="Straight Connector 124">
            <a:extLst>
              <a:ext uri="{FF2B5EF4-FFF2-40B4-BE49-F238E27FC236}">
                <a16:creationId xmlns:a16="http://schemas.microsoft.com/office/drawing/2014/main" id="{02E459DB-202A-43C8-9794-31A5E8E5DF42}"/>
              </a:ext>
            </a:extLst>
          </p:cNvPr>
          <p:cNvCxnSpPr/>
          <p:nvPr/>
        </p:nvCxnSpPr>
        <p:spPr>
          <a:xfrm>
            <a:off x="3354333" y="2126703"/>
            <a:ext cx="1087564" cy="0"/>
          </a:xfrm>
          <a:prstGeom prst="line">
            <a:avLst/>
          </a:prstGeom>
          <a:ln w="28575">
            <a:solidFill>
              <a:schemeClr val="bg2"/>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D2FC7E88-EF02-46BF-8B87-620A28B1556A}"/>
              </a:ext>
            </a:extLst>
          </p:cNvPr>
          <p:cNvCxnSpPr/>
          <p:nvPr/>
        </p:nvCxnSpPr>
        <p:spPr>
          <a:xfrm>
            <a:off x="3354333" y="2960397"/>
            <a:ext cx="1087564" cy="0"/>
          </a:xfrm>
          <a:prstGeom prst="line">
            <a:avLst/>
          </a:prstGeom>
          <a:ln w="28575">
            <a:solidFill>
              <a:schemeClr val="bg2"/>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72CE7F43-261F-4E41-B3E1-937BE83EF086}"/>
              </a:ext>
            </a:extLst>
          </p:cNvPr>
          <p:cNvCxnSpPr/>
          <p:nvPr/>
        </p:nvCxnSpPr>
        <p:spPr>
          <a:xfrm>
            <a:off x="3354333" y="2126703"/>
            <a:ext cx="1087564" cy="0"/>
          </a:xfrm>
          <a:prstGeom prst="line">
            <a:avLst/>
          </a:prstGeom>
          <a:ln w="22225">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41" name="Group 140">
            <a:extLst>
              <a:ext uri="{FF2B5EF4-FFF2-40B4-BE49-F238E27FC236}">
                <a16:creationId xmlns:a16="http://schemas.microsoft.com/office/drawing/2014/main" id="{1DDFF3EA-ACCE-4260-A77E-DAEBE83FD94F}"/>
              </a:ext>
            </a:extLst>
          </p:cNvPr>
          <p:cNvGrpSpPr/>
          <p:nvPr/>
        </p:nvGrpSpPr>
        <p:grpSpPr>
          <a:xfrm>
            <a:off x="4607111" y="2228809"/>
            <a:ext cx="684686" cy="684686"/>
            <a:chOff x="5622235" y="4342798"/>
            <a:chExt cx="684686" cy="684686"/>
          </a:xfrm>
        </p:grpSpPr>
        <p:sp>
          <p:nvSpPr>
            <p:cNvPr id="142" name="Rectangle 141">
              <a:extLst>
                <a:ext uri="{FF2B5EF4-FFF2-40B4-BE49-F238E27FC236}">
                  <a16:creationId xmlns:a16="http://schemas.microsoft.com/office/drawing/2014/main" id="{0DB2605F-9A78-4EE1-8D0C-431463D8A329}"/>
                </a:ext>
              </a:extLst>
            </p:cNvPr>
            <p:cNvSpPr/>
            <p:nvPr/>
          </p:nvSpPr>
          <p:spPr>
            <a:xfrm>
              <a:off x="5622235" y="4342798"/>
              <a:ext cx="684686" cy="684686"/>
            </a:xfrm>
            <a:prstGeom prst="rect">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nvGrpSpPr>
            <p:cNvPr id="143" name="Graphic 291">
              <a:extLst>
                <a:ext uri="{FF2B5EF4-FFF2-40B4-BE49-F238E27FC236}">
                  <a16:creationId xmlns:a16="http://schemas.microsoft.com/office/drawing/2014/main" id="{176C60F9-AD72-4462-A345-120A3C5D8C87}"/>
                </a:ext>
              </a:extLst>
            </p:cNvPr>
            <p:cNvGrpSpPr/>
            <p:nvPr/>
          </p:nvGrpSpPr>
          <p:grpSpPr>
            <a:xfrm>
              <a:off x="5750560" y="4471123"/>
              <a:ext cx="428037" cy="428037"/>
              <a:chOff x="6138862" y="3471862"/>
              <a:chExt cx="219075" cy="219075"/>
            </a:xfrm>
            <a:noFill/>
          </p:grpSpPr>
          <p:grpSp>
            <p:nvGrpSpPr>
              <p:cNvPr id="144" name="Graphic 291">
                <a:extLst>
                  <a:ext uri="{FF2B5EF4-FFF2-40B4-BE49-F238E27FC236}">
                    <a16:creationId xmlns:a16="http://schemas.microsoft.com/office/drawing/2014/main" id="{A083068B-9C5E-4499-AEFA-D970995A31BA}"/>
                  </a:ext>
                </a:extLst>
              </p:cNvPr>
              <p:cNvGrpSpPr/>
              <p:nvPr/>
            </p:nvGrpSpPr>
            <p:grpSpPr>
              <a:xfrm>
                <a:off x="6208299" y="3541299"/>
                <a:ext cx="80200" cy="80200"/>
                <a:chOff x="6208299" y="3541299"/>
                <a:chExt cx="80200" cy="80200"/>
              </a:xfrm>
            </p:grpSpPr>
            <p:sp>
              <p:nvSpPr>
                <p:cNvPr id="146" name="Freeform: Shape 145">
                  <a:extLst>
                    <a:ext uri="{FF2B5EF4-FFF2-40B4-BE49-F238E27FC236}">
                      <a16:creationId xmlns:a16="http://schemas.microsoft.com/office/drawing/2014/main" id="{911A5505-E9F1-44DA-BE31-34DCE8EF3634}"/>
                    </a:ext>
                  </a:extLst>
                </p:cNvPr>
                <p:cNvSpPr/>
                <p:nvPr/>
              </p:nvSpPr>
              <p:spPr>
                <a:xfrm>
                  <a:off x="6208299" y="3541299"/>
                  <a:ext cx="80200" cy="80200"/>
                </a:xfrm>
                <a:custGeom>
                  <a:avLst/>
                  <a:gdLst>
                    <a:gd name="connsiteX0" fmla="*/ 0 w 80200"/>
                    <a:gd name="connsiteY0" fmla="*/ 0 h 80200"/>
                    <a:gd name="connsiteX1" fmla="*/ 80200 w 80200"/>
                    <a:gd name="connsiteY1" fmla="*/ 80200 h 80200"/>
                  </a:gdLst>
                  <a:ahLst/>
                  <a:cxnLst>
                    <a:cxn ang="0">
                      <a:pos x="connsiteX0" y="connsiteY0"/>
                    </a:cxn>
                    <a:cxn ang="0">
                      <a:pos x="connsiteX1" y="connsiteY1"/>
                    </a:cxn>
                  </a:cxnLst>
                  <a:rect l="l" t="t" r="r" b="b"/>
                  <a:pathLst>
                    <a:path w="80200" h="80200">
                      <a:moveTo>
                        <a:pt x="0" y="0"/>
                      </a:moveTo>
                      <a:lnTo>
                        <a:pt x="80200" y="80200"/>
                      </a:lnTo>
                    </a:path>
                  </a:pathLst>
                </a:custGeom>
                <a:ln w="19050"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7" name="Freeform: Shape 146">
                  <a:extLst>
                    <a:ext uri="{FF2B5EF4-FFF2-40B4-BE49-F238E27FC236}">
                      <a16:creationId xmlns:a16="http://schemas.microsoft.com/office/drawing/2014/main" id="{B5731423-E95B-4198-9968-61A1EF8E957A}"/>
                    </a:ext>
                  </a:extLst>
                </p:cNvPr>
                <p:cNvSpPr/>
                <p:nvPr/>
              </p:nvSpPr>
              <p:spPr>
                <a:xfrm>
                  <a:off x="6208299" y="3541299"/>
                  <a:ext cx="80200" cy="80200"/>
                </a:xfrm>
                <a:custGeom>
                  <a:avLst/>
                  <a:gdLst>
                    <a:gd name="connsiteX0" fmla="*/ 80200 w 80200"/>
                    <a:gd name="connsiteY0" fmla="*/ 0 h 80200"/>
                    <a:gd name="connsiteX1" fmla="*/ 0 w 80200"/>
                    <a:gd name="connsiteY1" fmla="*/ 80200 h 80200"/>
                  </a:gdLst>
                  <a:ahLst/>
                  <a:cxnLst>
                    <a:cxn ang="0">
                      <a:pos x="connsiteX0" y="connsiteY0"/>
                    </a:cxn>
                    <a:cxn ang="0">
                      <a:pos x="connsiteX1" y="connsiteY1"/>
                    </a:cxn>
                  </a:cxnLst>
                  <a:rect l="l" t="t" r="r" b="b"/>
                  <a:pathLst>
                    <a:path w="80200" h="80200">
                      <a:moveTo>
                        <a:pt x="80200" y="0"/>
                      </a:moveTo>
                      <a:lnTo>
                        <a:pt x="0" y="80200"/>
                      </a:lnTo>
                    </a:path>
                  </a:pathLst>
                </a:custGeom>
                <a:ln w="19050"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145" name="Freeform: Shape 144">
                <a:extLst>
                  <a:ext uri="{FF2B5EF4-FFF2-40B4-BE49-F238E27FC236}">
                    <a16:creationId xmlns:a16="http://schemas.microsoft.com/office/drawing/2014/main" id="{4C2AC2B5-84D7-4AB0-B684-9326FB2A829F}"/>
                  </a:ext>
                </a:extLst>
              </p:cNvPr>
              <p:cNvSpPr/>
              <p:nvPr/>
            </p:nvSpPr>
            <p:spPr>
              <a:xfrm>
                <a:off x="6138862" y="3471862"/>
                <a:ext cx="219075" cy="219075"/>
              </a:xfrm>
              <a:custGeom>
                <a:avLst/>
                <a:gdLst>
                  <a:gd name="connsiteX0" fmla="*/ 219075 w 219075"/>
                  <a:gd name="connsiteY0" fmla="*/ 109538 h 219075"/>
                  <a:gd name="connsiteX1" fmla="*/ 109538 w 219075"/>
                  <a:gd name="connsiteY1" fmla="*/ 219075 h 219075"/>
                  <a:gd name="connsiteX2" fmla="*/ 0 w 219075"/>
                  <a:gd name="connsiteY2" fmla="*/ 109538 h 219075"/>
                  <a:gd name="connsiteX3" fmla="*/ 109538 w 219075"/>
                  <a:gd name="connsiteY3" fmla="*/ 0 h 219075"/>
                  <a:gd name="connsiteX4" fmla="*/ 219075 w 219075"/>
                  <a:gd name="connsiteY4" fmla="*/ 109538 h 219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75" h="219075">
                    <a:moveTo>
                      <a:pt x="219075" y="109538"/>
                    </a:moveTo>
                    <a:cubicBezTo>
                      <a:pt x="219075" y="170033"/>
                      <a:pt x="170033" y="219075"/>
                      <a:pt x="109538" y="219075"/>
                    </a:cubicBezTo>
                    <a:cubicBezTo>
                      <a:pt x="49042" y="219075"/>
                      <a:pt x="0" y="170033"/>
                      <a:pt x="0" y="109538"/>
                    </a:cubicBezTo>
                    <a:cubicBezTo>
                      <a:pt x="0" y="49042"/>
                      <a:pt x="49042" y="0"/>
                      <a:pt x="109538" y="0"/>
                    </a:cubicBezTo>
                    <a:cubicBezTo>
                      <a:pt x="170033" y="0"/>
                      <a:pt x="219075" y="49042"/>
                      <a:pt x="219075" y="109538"/>
                    </a:cubicBezTo>
                    <a:close/>
                  </a:path>
                </a:pathLst>
              </a:custGeom>
              <a:noFill/>
              <a:ln w="19050"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grpSp>
      <p:sp>
        <p:nvSpPr>
          <p:cNvPr id="149" name="TextBox 148">
            <a:extLst>
              <a:ext uri="{FF2B5EF4-FFF2-40B4-BE49-F238E27FC236}">
                <a16:creationId xmlns:a16="http://schemas.microsoft.com/office/drawing/2014/main" id="{6E7895D5-0622-445C-A7DF-838E4BBBCB80}"/>
              </a:ext>
            </a:extLst>
          </p:cNvPr>
          <p:cNvSpPr txBox="1"/>
          <p:nvPr/>
        </p:nvSpPr>
        <p:spPr>
          <a:xfrm>
            <a:off x="674013" y="2216002"/>
            <a:ext cx="2281583" cy="861774"/>
          </a:xfrm>
          <a:prstGeom prst="rect">
            <a:avLst/>
          </a:prstGeom>
          <a:noFill/>
        </p:spPr>
        <p:txBody>
          <a:bodyPr wrap="square" lIns="0" tIns="0" rIns="0" bIns="0" rtlCol="0">
            <a:spAutoFit/>
          </a:bodyPr>
          <a:lstStyle/>
          <a:p>
            <a:pPr lvl="0" algn="r" defTabSz="914400">
              <a:defRPr/>
            </a:pPr>
            <a:r>
              <a:rPr lang="pt-BR" sz="1400" dirty="0">
                <a:solidFill>
                  <a:prstClr val="black"/>
                </a:solidFill>
              </a:rPr>
              <a:t>O consumo de energia é uma combinação de mudança de temperatura (delta T) e vazão</a:t>
            </a: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nvGrpSpPr>
          <p:cNvPr id="152" name="Graphic 150">
            <a:extLst>
              <a:ext uri="{FF2B5EF4-FFF2-40B4-BE49-F238E27FC236}">
                <a16:creationId xmlns:a16="http://schemas.microsoft.com/office/drawing/2014/main" id="{F5CC7618-D878-4F55-B215-C5F6987E5BFE}"/>
              </a:ext>
            </a:extLst>
          </p:cNvPr>
          <p:cNvGrpSpPr/>
          <p:nvPr/>
        </p:nvGrpSpPr>
        <p:grpSpPr>
          <a:xfrm>
            <a:off x="2465267" y="1520269"/>
            <a:ext cx="367444" cy="317670"/>
            <a:chOff x="5976937" y="3324224"/>
            <a:chExt cx="239077" cy="206692"/>
          </a:xfrm>
          <a:noFill/>
        </p:grpSpPr>
        <p:sp>
          <p:nvSpPr>
            <p:cNvPr id="153" name="Graphic 150">
              <a:extLst>
                <a:ext uri="{FF2B5EF4-FFF2-40B4-BE49-F238E27FC236}">
                  <a16:creationId xmlns:a16="http://schemas.microsoft.com/office/drawing/2014/main" id="{DCCAC8B4-5C03-4348-BE30-42E36ED04730}"/>
                </a:ext>
              </a:extLst>
            </p:cNvPr>
            <p:cNvSpPr/>
            <p:nvPr/>
          </p:nvSpPr>
          <p:spPr>
            <a:xfrm>
              <a:off x="5976937" y="3324224"/>
              <a:ext cx="239077" cy="206692"/>
            </a:xfrm>
            <a:custGeom>
              <a:avLst/>
              <a:gdLst>
                <a:gd name="connsiteX0" fmla="*/ 120015 w 239077"/>
                <a:gd name="connsiteY0" fmla="*/ 0 h 206692"/>
                <a:gd name="connsiteX1" fmla="*/ 0 w 239077"/>
                <a:gd name="connsiteY1" fmla="*/ 206693 h 206692"/>
                <a:gd name="connsiteX2" fmla="*/ 239078 w 239077"/>
                <a:gd name="connsiteY2" fmla="*/ 206693 h 206692"/>
              </a:gdLst>
              <a:ahLst/>
              <a:cxnLst>
                <a:cxn ang="0">
                  <a:pos x="connsiteX0" y="connsiteY0"/>
                </a:cxn>
                <a:cxn ang="0">
                  <a:pos x="connsiteX1" y="connsiteY1"/>
                </a:cxn>
                <a:cxn ang="0">
                  <a:pos x="connsiteX2" y="connsiteY2"/>
                </a:cxn>
              </a:cxnLst>
              <a:rect l="l" t="t" r="r" b="b"/>
              <a:pathLst>
                <a:path w="239077" h="206692">
                  <a:moveTo>
                    <a:pt x="120015" y="0"/>
                  </a:moveTo>
                  <a:lnTo>
                    <a:pt x="0" y="206693"/>
                  </a:lnTo>
                  <a:lnTo>
                    <a:pt x="239078" y="206693"/>
                  </a:lnTo>
                  <a:close/>
                </a:path>
              </a:pathLst>
            </a:custGeom>
            <a:noFill/>
            <a:ln w="19050" cap="flat">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4" name="Graphic 150">
              <a:extLst>
                <a:ext uri="{FF2B5EF4-FFF2-40B4-BE49-F238E27FC236}">
                  <a16:creationId xmlns:a16="http://schemas.microsoft.com/office/drawing/2014/main" id="{B14DA30B-3EA2-409C-B575-AF8430E9BFEB}"/>
                </a:ext>
              </a:extLst>
            </p:cNvPr>
            <p:cNvSpPr/>
            <p:nvPr/>
          </p:nvSpPr>
          <p:spPr>
            <a:xfrm>
              <a:off x="6092190" y="3502342"/>
              <a:ext cx="9525" cy="9525"/>
            </a:xfrm>
            <a:custGeom>
              <a:avLst/>
              <a:gdLst>
                <a:gd name="connsiteX0" fmla="*/ 9525 w 9525"/>
                <a:gd name="connsiteY0" fmla="*/ 4763 h 9525"/>
                <a:gd name="connsiteX1" fmla="*/ 4763 w 9525"/>
                <a:gd name="connsiteY1" fmla="*/ 9525 h 9525"/>
                <a:gd name="connsiteX2" fmla="*/ 0 w 9525"/>
                <a:gd name="connsiteY2" fmla="*/ 4763 h 9525"/>
                <a:gd name="connsiteX3" fmla="*/ 4763 w 9525"/>
                <a:gd name="connsiteY3" fmla="*/ 0 h 9525"/>
                <a:gd name="connsiteX4" fmla="*/ 9525 w 9525"/>
                <a:gd name="connsiteY4" fmla="*/ 4763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 h="9525">
                  <a:moveTo>
                    <a:pt x="9525" y="4763"/>
                  </a:moveTo>
                  <a:cubicBezTo>
                    <a:pt x="9525" y="7393"/>
                    <a:pt x="7393" y="9525"/>
                    <a:pt x="4763" y="9525"/>
                  </a:cubicBezTo>
                  <a:cubicBezTo>
                    <a:pt x="2132" y="9525"/>
                    <a:pt x="0" y="7393"/>
                    <a:pt x="0" y="4763"/>
                  </a:cubicBezTo>
                  <a:cubicBezTo>
                    <a:pt x="0" y="2132"/>
                    <a:pt x="2132" y="0"/>
                    <a:pt x="4763" y="0"/>
                  </a:cubicBezTo>
                  <a:cubicBezTo>
                    <a:pt x="7393" y="0"/>
                    <a:pt x="9525" y="2132"/>
                    <a:pt x="9525" y="4763"/>
                  </a:cubicBezTo>
                  <a:close/>
                </a:path>
              </a:pathLst>
            </a:custGeom>
            <a:no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5" name="Graphic 150">
              <a:extLst>
                <a:ext uri="{FF2B5EF4-FFF2-40B4-BE49-F238E27FC236}">
                  <a16:creationId xmlns:a16="http://schemas.microsoft.com/office/drawing/2014/main" id="{4C303CEC-7F39-45E0-81F3-A8965037FC30}"/>
                </a:ext>
              </a:extLst>
            </p:cNvPr>
            <p:cNvSpPr/>
            <p:nvPr/>
          </p:nvSpPr>
          <p:spPr>
            <a:xfrm>
              <a:off x="6096952" y="3387089"/>
              <a:ext cx="9525" cy="98107"/>
            </a:xfrm>
            <a:custGeom>
              <a:avLst/>
              <a:gdLst>
                <a:gd name="connsiteX0" fmla="*/ 0 w 9525"/>
                <a:gd name="connsiteY0" fmla="*/ 0 h 98107"/>
                <a:gd name="connsiteX1" fmla="*/ 0 w 9525"/>
                <a:gd name="connsiteY1" fmla="*/ 98108 h 98107"/>
              </a:gdLst>
              <a:ahLst/>
              <a:cxnLst>
                <a:cxn ang="0">
                  <a:pos x="connsiteX0" y="connsiteY0"/>
                </a:cxn>
                <a:cxn ang="0">
                  <a:pos x="connsiteX1" y="connsiteY1"/>
                </a:cxn>
              </a:cxnLst>
              <a:rect l="l" t="t" r="r" b="b"/>
              <a:pathLst>
                <a:path w="9525" h="98107">
                  <a:moveTo>
                    <a:pt x="0" y="0"/>
                  </a:moveTo>
                  <a:lnTo>
                    <a:pt x="0" y="98108"/>
                  </a:lnTo>
                </a:path>
              </a:pathLst>
            </a:custGeom>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grpSp>
        <p:nvGrpSpPr>
          <p:cNvPr id="134" name="Group 133">
            <a:extLst>
              <a:ext uri="{FF2B5EF4-FFF2-40B4-BE49-F238E27FC236}">
                <a16:creationId xmlns:a16="http://schemas.microsoft.com/office/drawing/2014/main" id="{FC1AB543-8572-4D3A-A923-CD941A9F9627}"/>
              </a:ext>
            </a:extLst>
          </p:cNvPr>
          <p:cNvGrpSpPr/>
          <p:nvPr/>
        </p:nvGrpSpPr>
        <p:grpSpPr>
          <a:xfrm>
            <a:off x="7427435" y="2909152"/>
            <a:ext cx="561810" cy="561810"/>
            <a:chOff x="7101840" y="4602480"/>
            <a:chExt cx="561810" cy="561810"/>
          </a:xfrm>
        </p:grpSpPr>
        <p:sp>
          <p:nvSpPr>
            <p:cNvPr id="136" name="Oval 135">
              <a:extLst>
                <a:ext uri="{FF2B5EF4-FFF2-40B4-BE49-F238E27FC236}">
                  <a16:creationId xmlns:a16="http://schemas.microsoft.com/office/drawing/2014/main" id="{FD659786-E67F-4489-907E-36B8D451D20D}"/>
                </a:ext>
              </a:extLst>
            </p:cNvPr>
            <p:cNvSpPr/>
            <p:nvPr/>
          </p:nvSpPr>
          <p:spPr>
            <a:xfrm>
              <a:off x="7101840" y="4602480"/>
              <a:ext cx="561810" cy="561810"/>
            </a:xfrm>
            <a:prstGeom prst="ellipse">
              <a:avLst/>
            </a:prstGeom>
            <a:solidFill>
              <a:schemeClr val="bg1"/>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sp>
          <p:nvSpPr>
            <p:cNvPr id="135" name="TextBox 134">
              <a:extLst>
                <a:ext uri="{FF2B5EF4-FFF2-40B4-BE49-F238E27FC236}">
                  <a16:creationId xmlns:a16="http://schemas.microsoft.com/office/drawing/2014/main" id="{142B251A-6E6D-4566-AF30-FB9E33E70974}"/>
                </a:ext>
              </a:extLst>
            </p:cNvPr>
            <p:cNvSpPr txBox="1"/>
            <p:nvPr/>
          </p:nvSpPr>
          <p:spPr>
            <a:xfrm>
              <a:off x="7113618" y="4688350"/>
              <a:ext cx="461986" cy="369332"/>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787878"/>
                  </a:solidFill>
                  <a:effectLst/>
                  <a:uLnTx/>
                  <a:uFillTx/>
                  <a:latin typeface="Arial" panose="020B0604020202020204"/>
                  <a:ea typeface="+mn-ea"/>
                  <a:cs typeface="+mn-cs"/>
                </a:rPr>
                <a:t> 7</a:t>
              </a:r>
              <a:r>
                <a:rPr kumimoji="0" lang="en-US" sz="1800" b="0" i="0" u="none" strike="noStrike" kern="1200" cap="none" spc="0" normalizeH="0" baseline="30000" noProof="0">
                  <a:ln>
                    <a:noFill/>
                  </a:ln>
                  <a:solidFill>
                    <a:srgbClr val="787878"/>
                  </a:solidFill>
                  <a:effectLst/>
                  <a:uLnTx/>
                  <a:uFillTx/>
                  <a:latin typeface="Arial" panose="020B0604020202020204"/>
                  <a:ea typeface="+mn-ea"/>
                  <a:cs typeface="+mn-cs"/>
                </a:rPr>
                <a:t>o</a:t>
              </a:r>
              <a:endParaRPr kumimoji="0" lang="en-GB" sz="1800" b="0" i="0" u="none" strike="noStrike" kern="1200" cap="none" spc="0" normalizeH="0" baseline="30000" noProof="0">
                <a:ln>
                  <a:noFill/>
                </a:ln>
                <a:solidFill>
                  <a:srgbClr val="787878"/>
                </a:solidFill>
                <a:effectLst/>
                <a:uLnTx/>
                <a:uFillTx/>
                <a:latin typeface="Arial" panose="020B0604020202020204"/>
                <a:ea typeface="+mn-ea"/>
                <a:cs typeface="+mn-cs"/>
              </a:endParaRPr>
            </a:p>
          </p:txBody>
        </p:sp>
      </p:grpSp>
      <p:grpSp>
        <p:nvGrpSpPr>
          <p:cNvPr id="3" name="Group 2">
            <a:extLst>
              <a:ext uri="{FF2B5EF4-FFF2-40B4-BE49-F238E27FC236}">
                <a16:creationId xmlns:a16="http://schemas.microsoft.com/office/drawing/2014/main" id="{BEF2FB25-6370-4006-9D87-10807A420C1A}"/>
              </a:ext>
            </a:extLst>
          </p:cNvPr>
          <p:cNvGrpSpPr/>
          <p:nvPr/>
        </p:nvGrpSpPr>
        <p:grpSpPr>
          <a:xfrm>
            <a:off x="551128" y="1187231"/>
            <a:ext cx="4740669" cy="2918869"/>
            <a:chOff x="-3874951" y="3128145"/>
            <a:chExt cx="4740669" cy="2918869"/>
          </a:xfrm>
        </p:grpSpPr>
        <p:grpSp>
          <p:nvGrpSpPr>
            <p:cNvPr id="137" name="Group 136">
              <a:extLst>
                <a:ext uri="{FF2B5EF4-FFF2-40B4-BE49-F238E27FC236}">
                  <a16:creationId xmlns:a16="http://schemas.microsoft.com/office/drawing/2014/main" id="{CFFFDF2B-4D72-466D-B4F4-65548A8A062E}"/>
                </a:ext>
              </a:extLst>
            </p:cNvPr>
            <p:cNvGrpSpPr/>
            <p:nvPr/>
          </p:nvGrpSpPr>
          <p:grpSpPr>
            <a:xfrm>
              <a:off x="-1478741" y="3128145"/>
              <a:ext cx="778679" cy="2918869"/>
              <a:chOff x="12058595" y="3240215"/>
              <a:chExt cx="778679" cy="2918869"/>
            </a:xfrm>
          </p:grpSpPr>
          <p:grpSp>
            <p:nvGrpSpPr>
              <p:cNvPr id="138" name="Group 137">
                <a:extLst>
                  <a:ext uri="{FF2B5EF4-FFF2-40B4-BE49-F238E27FC236}">
                    <a16:creationId xmlns:a16="http://schemas.microsoft.com/office/drawing/2014/main" id="{D42B6A95-F8A0-4D80-B883-78192732E9E7}"/>
                  </a:ext>
                </a:extLst>
              </p:cNvPr>
              <p:cNvGrpSpPr/>
              <p:nvPr/>
            </p:nvGrpSpPr>
            <p:grpSpPr>
              <a:xfrm>
                <a:off x="12058595" y="3240215"/>
                <a:ext cx="778679" cy="2918869"/>
                <a:chOff x="12058595" y="3240215"/>
                <a:chExt cx="778679" cy="2918869"/>
              </a:xfrm>
            </p:grpSpPr>
            <p:sp>
              <p:nvSpPr>
                <p:cNvPr id="140" name="Graphic 81">
                  <a:extLst>
                    <a:ext uri="{FF2B5EF4-FFF2-40B4-BE49-F238E27FC236}">
                      <a16:creationId xmlns:a16="http://schemas.microsoft.com/office/drawing/2014/main" id="{1F8AA868-8E25-49A5-B3E3-F986B3559ED7}"/>
                    </a:ext>
                  </a:extLst>
                </p:cNvPr>
                <p:cNvSpPr/>
                <p:nvPr/>
              </p:nvSpPr>
              <p:spPr>
                <a:xfrm>
                  <a:off x="12058595" y="3240215"/>
                  <a:ext cx="778679" cy="2918869"/>
                </a:xfrm>
                <a:custGeom>
                  <a:avLst/>
                  <a:gdLst>
                    <a:gd name="connsiteX0" fmla="*/ 573391 w 778679"/>
                    <a:gd name="connsiteY0" fmla="*/ 2187383 h 2918869"/>
                    <a:gd name="connsiteX1" fmla="*/ 573391 w 778679"/>
                    <a:gd name="connsiteY1" fmla="*/ 184052 h 2918869"/>
                    <a:gd name="connsiteX2" fmla="*/ 389340 w 778679"/>
                    <a:gd name="connsiteY2" fmla="*/ 0 h 2918869"/>
                    <a:gd name="connsiteX3" fmla="*/ 202929 w 778679"/>
                    <a:gd name="connsiteY3" fmla="*/ 184052 h 2918869"/>
                    <a:gd name="connsiteX4" fmla="*/ 202929 w 778679"/>
                    <a:gd name="connsiteY4" fmla="*/ 2187383 h 2918869"/>
                    <a:gd name="connsiteX5" fmla="*/ 0 w 778679"/>
                    <a:gd name="connsiteY5" fmla="*/ 2529530 h 2918869"/>
                    <a:gd name="connsiteX6" fmla="*/ 389340 w 778679"/>
                    <a:gd name="connsiteY6" fmla="*/ 2918870 h 2918869"/>
                    <a:gd name="connsiteX7" fmla="*/ 778680 w 778679"/>
                    <a:gd name="connsiteY7" fmla="*/ 2529530 h 2918869"/>
                    <a:gd name="connsiteX8" fmla="*/ 573391 w 778679"/>
                    <a:gd name="connsiteY8" fmla="*/ 2187383 h 2918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79" h="2918869">
                      <a:moveTo>
                        <a:pt x="573391" y="2187383"/>
                      </a:moveTo>
                      <a:lnTo>
                        <a:pt x="573391" y="184052"/>
                      </a:lnTo>
                      <a:cubicBezTo>
                        <a:pt x="573391" y="82587"/>
                        <a:pt x="490804" y="0"/>
                        <a:pt x="389340" y="0"/>
                      </a:cubicBezTo>
                      <a:cubicBezTo>
                        <a:pt x="287876" y="0"/>
                        <a:pt x="202929" y="82587"/>
                        <a:pt x="202929" y="184052"/>
                      </a:cubicBezTo>
                      <a:lnTo>
                        <a:pt x="202929" y="2187383"/>
                      </a:lnTo>
                      <a:cubicBezTo>
                        <a:pt x="82587" y="2253453"/>
                        <a:pt x="0" y="2380873"/>
                        <a:pt x="0" y="2529530"/>
                      </a:cubicBezTo>
                      <a:cubicBezTo>
                        <a:pt x="0" y="2744257"/>
                        <a:pt x="174613" y="2918870"/>
                        <a:pt x="389340" y="2918870"/>
                      </a:cubicBezTo>
                      <a:cubicBezTo>
                        <a:pt x="604067" y="2918870"/>
                        <a:pt x="778680" y="2744257"/>
                        <a:pt x="778680" y="2529530"/>
                      </a:cubicBezTo>
                      <a:cubicBezTo>
                        <a:pt x="776320" y="2380873"/>
                        <a:pt x="693733" y="2253453"/>
                        <a:pt x="573391" y="2187383"/>
                      </a:cubicBezTo>
                      <a:close/>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nvGrpSpPr>
                <p:cNvPr id="148" name="Group 147">
                  <a:extLst>
                    <a:ext uri="{FF2B5EF4-FFF2-40B4-BE49-F238E27FC236}">
                      <a16:creationId xmlns:a16="http://schemas.microsoft.com/office/drawing/2014/main" id="{9CF7C78C-434E-445B-8F2F-085E8DB106CC}"/>
                    </a:ext>
                  </a:extLst>
                </p:cNvPr>
                <p:cNvGrpSpPr/>
                <p:nvPr/>
              </p:nvGrpSpPr>
              <p:grpSpPr>
                <a:xfrm>
                  <a:off x="12261523" y="3608318"/>
                  <a:ext cx="165174" cy="1630508"/>
                  <a:chOff x="12261523" y="3608318"/>
                  <a:chExt cx="165174" cy="1630508"/>
                </a:xfrm>
              </p:grpSpPr>
              <p:sp>
                <p:nvSpPr>
                  <p:cNvPr id="151" name="Graphic 81">
                    <a:extLst>
                      <a:ext uri="{FF2B5EF4-FFF2-40B4-BE49-F238E27FC236}">
                        <a16:creationId xmlns:a16="http://schemas.microsoft.com/office/drawing/2014/main" id="{196C54DC-669D-4C0D-B4E5-81C0CCD8228E}"/>
                      </a:ext>
                    </a:extLst>
                  </p:cNvPr>
                  <p:cNvSpPr/>
                  <p:nvPr/>
                </p:nvSpPr>
                <p:spPr>
                  <a:xfrm>
                    <a:off x="12261523" y="3608318"/>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7" name="Graphic 81">
                    <a:extLst>
                      <a:ext uri="{FF2B5EF4-FFF2-40B4-BE49-F238E27FC236}">
                        <a16:creationId xmlns:a16="http://schemas.microsoft.com/office/drawing/2014/main" id="{910D2D71-A45D-445D-896A-40C556D576B9}"/>
                      </a:ext>
                    </a:extLst>
                  </p:cNvPr>
                  <p:cNvSpPr/>
                  <p:nvPr/>
                </p:nvSpPr>
                <p:spPr>
                  <a:xfrm>
                    <a:off x="12261523" y="3768773"/>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8" name="Graphic 81">
                    <a:extLst>
                      <a:ext uri="{FF2B5EF4-FFF2-40B4-BE49-F238E27FC236}">
                        <a16:creationId xmlns:a16="http://schemas.microsoft.com/office/drawing/2014/main" id="{DB33C9F0-EB3F-4A3A-BCE7-CFB119FAD156}"/>
                      </a:ext>
                    </a:extLst>
                  </p:cNvPr>
                  <p:cNvSpPr/>
                  <p:nvPr/>
                </p:nvSpPr>
                <p:spPr>
                  <a:xfrm>
                    <a:off x="12261523" y="3929228"/>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9" name="Graphic 81">
                    <a:extLst>
                      <a:ext uri="{FF2B5EF4-FFF2-40B4-BE49-F238E27FC236}">
                        <a16:creationId xmlns:a16="http://schemas.microsoft.com/office/drawing/2014/main" id="{C2CCD81D-0582-4313-AE8A-93B1506300B0}"/>
                      </a:ext>
                    </a:extLst>
                  </p:cNvPr>
                  <p:cNvSpPr/>
                  <p:nvPr/>
                </p:nvSpPr>
                <p:spPr>
                  <a:xfrm>
                    <a:off x="12261523" y="4089684"/>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0" name="Graphic 81">
                    <a:extLst>
                      <a:ext uri="{FF2B5EF4-FFF2-40B4-BE49-F238E27FC236}">
                        <a16:creationId xmlns:a16="http://schemas.microsoft.com/office/drawing/2014/main" id="{ED94B738-4974-4113-A751-CBB72AD93D8C}"/>
                      </a:ext>
                    </a:extLst>
                  </p:cNvPr>
                  <p:cNvSpPr/>
                  <p:nvPr/>
                </p:nvSpPr>
                <p:spPr>
                  <a:xfrm>
                    <a:off x="12261523" y="4250139"/>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1" name="Graphic 81">
                    <a:extLst>
                      <a:ext uri="{FF2B5EF4-FFF2-40B4-BE49-F238E27FC236}">
                        <a16:creationId xmlns:a16="http://schemas.microsoft.com/office/drawing/2014/main" id="{8139F7EC-F298-4ABE-A39D-387C43DD54CC}"/>
                      </a:ext>
                    </a:extLst>
                  </p:cNvPr>
                  <p:cNvSpPr/>
                  <p:nvPr/>
                </p:nvSpPr>
                <p:spPr>
                  <a:xfrm>
                    <a:off x="12261523" y="4410594"/>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2" name="Graphic 81">
                    <a:extLst>
                      <a:ext uri="{FF2B5EF4-FFF2-40B4-BE49-F238E27FC236}">
                        <a16:creationId xmlns:a16="http://schemas.microsoft.com/office/drawing/2014/main" id="{585B05DA-8205-42EA-917C-D1ED914C0F91}"/>
                      </a:ext>
                    </a:extLst>
                  </p:cNvPr>
                  <p:cNvSpPr/>
                  <p:nvPr/>
                </p:nvSpPr>
                <p:spPr>
                  <a:xfrm>
                    <a:off x="12261523" y="4571049"/>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3" name="Graphic 81">
                    <a:extLst>
                      <a:ext uri="{FF2B5EF4-FFF2-40B4-BE49-F238E27FC236}">
                        <a16:creationId xmlns:a16="http://schemas.microsoft.com/office/drawing/2014/main" id="{0AE7F0E4-687B-486A-B6C5-29789E5209EA}"/>
                      </a:ext>
                    </a:extLst>
                  </p:cNvPr>
                  <p:cNvSpPr/>
                  <p:nvPr/>
                </p:nvSpPr>
                <p:spPr>
                  <a:xfrm>
                    <a:off x="12261523" y="4731505"/>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4" name="Graphic 81">
                    <a:extLst>
                      <a:ext uri="{FF2B5EF4-FFF2-40B4-BE49-F238E27FC236}">
                        <a16:creationId xmlns:a16="http://schemas.microsoft.com/office/drawing/2014/main" id="{F32D362F-10B1-4153-A214-EE878CB55549}"/>
                      </a:ext>
                    </a:extLst>
                  </p:cNvPr>
                  <p:cNvSpPr/>
                  <p:nvPr/>
                </p:nvSpPr>
                <p:spPr>
                  <a:xfrm>
                    <a:off x="12261523" y="4891960"/>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5" name="Graphic 81">
                    <a:extLst>
                      <a:ext uri="{FF2B5EF4-FFF2-40B4-BE49-F238E27FC236}">
                        <a16:creationId xmlns:a16="http://schemas.microsoft.com/office/drawing/2014/main" id="{A65BCBC5-9DD3-43E7-98FE-79AF5C5F490E}"/>
                      </a:ext>
                    </a:extLst>
                  </p:cNvPr>
                  <p:cNvSpPr/>
                  <p:nvPr/>
                </p:nvSpPr>
                <p:spPr>
                  <a:xfrm>
                    <a:off x="12261523" y="5052415"/>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7" name="Graphic 81">
                    <a:extLst>
                      <a:ext uri="{FF2B5EF4-FFF2-40B4-BE49-F238E27FC236}">
                        <a16:creationId xmlns:a16="http://schemas.microsoft.com/office/drawing/2014/main" id="{C79A5336-DCE5-486E-9CE2-7942B2925B48}"/>
                      </a:ext>
                    </a:extLst>
                  </p:cNvPr>
                  <p:cNvSpPr/>
                  <p:nvPr/>
                </p:nvSpPr>
                <p:spPr>
                  <a:xfrm>
                    <a:off x="12261523" y="5215230"/>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150" name="Oval 149">
                  <a:extLst>
                    <a:ext uri="{FF2B5EF4-FFF2-40B4-BE49-F238E27FC236}">
                      <a16:creationId xmlns:a16="http://schemas.microsoft.com/office/drawing/2014/main" id="{A5B3EAA1-C743-40D1-B0B1-64BAEFFFBD86}"/>
                    </a:ext>
                  </a:extLst>
                </p:cNvPr>
                <p:cNvSpPr/>
                <p:nvPr/>
              </p:nvSpPr>
              <p:spPr>
                <a:xfrm>
                  <a:off x="12195123" y="5518871"/>
                  <a:ext cx="500258" cy="50025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grpSp>
          <p:cxnSp>
            <p:nvCxnSpPr>
              <p:cNvPr id="139" name="Straight Connector 138">
                <a:extLst>
                  <a:ext uri="{FF2B5EF4-FFF2-40B4-BE49-F238E27FC236}">
                    <a16:creationId xmlns:a16="http://schemas.microsoft.com/office/drawing/2014/main" id="{3ABC585E-BB8A-4845-8C51-FBACAE768251}"/>
                  </a:ext>
                </a:extLst>
              </p:cNvPr>
              <p:cNvCxnSpPr>
                <a:cxnSpLocks/>
              </p:cNvCxnSpPr>
              <p:nvPr/>
            </p:nvCxnSpPr>
            <p:spPr>
              <a:xfrm>
                <a:off x="12447934" y="4210315"/>
                <a:ext cx="0" cy="1490520"/>
              </a:xfrm>
              <a:prstGeom prst="line">
                <a:avLst/>
              </a:prstGeom>
              <a:ln w="92075" cap="rnd">
                <a:solidFill>
                  <a:schemeClr val="bg2"/>
                </a:solidFill>
                <a:tailEnd type="none"/>
              </a:ln>
            </p:spPr>
            <p:style>
              <a:lnRef idx="1">
                <a:schemeClr val="accent1"/>
              </a:lnRef>
              <a:fillRef idx="0">
                <a:schemeClr val="accent1"/>
              </a:fillRef>
              <a:effectRef idx="0">
                <a:schemeClr val="accent1"/>
              </a:effectRef>
              <a:fontRef idx="minor">
                <a:schemeClr val="tx1"/>
              </a:fontRef>
            </p:style>
          </p:cxnSp>
        </p:grpSp>
        <p:grpSp>
          <p:nvGrpSpPr>
            <p:cNvPr id="183" name="Group 182">
              <a:extLst>
                <a:ext uri="{FF2B5EF4-FFF2-40B4-BE49-F238E27FC236}">
                  <a16:creationId xmlns:a16="http://schemas.microsoft.com/office/drawing/2014/main" id="{5F90460F-681B-4FF3-A66C-D990A1193125}"/>
                </a:ext>
              </a:extLst>
            </p:cNvPr>
            <p:cNvGrpSpPr/>
            <p:nvPr/>
          </p:nvGrpSpPr>
          <p:grpSpPr>
            <a:xfrm>
              <a:off x="-1478741" y="3128145"/>
              <a:ext cx="778679" cy="2918869"/>
              <a:chOff x="12058595" y="3240215"/>
              <a:chExt cx="778679" cy="2918869"/>
            </a:xfrm>
          </p:grpSpPr>
          <p:sp>
            <p:nvSpPr>
              <p:cNvPr id="184" name="Graphic 81">
                <a:extLst>
                  <a:ext uri="{FF2B5EF4-FFF2-40B4-BE49-F238E27FC236}">
                    <a16:creationId xmlns:a16="http://schemas.microsoft.com/office/drawing/2014/main" id="{8BE81E3B-FDDA-4E15-BB57-95388C3902A3}"/>
                  </a:ext>
                </a:extLst>
              </p:cNvPr>
              <p:cNvSpPr/>
              <p:nvPr/>
            </p:nvSpPr>
            <p:spPr>
              <a:xfrm>
                <a:off x="12058595" y="3240215"/>
                <a:ext cx="778679" cy="2918869"/>
              </a:xfrm>
              <a:custGeom>
                <a:avLst/>
                <a:gdLst>
                  <a:gd name="connsiteX0" fmla="*/ 573391 w 778679"/>
                  <a:gd name="connsiteY0" fmla="*/ 2187383 h 2918869"/>
                  <a:gd name="connsiteX1" fmla="*/ 573391 w 778679"/>
                  <a:gd name="connsiteY1" fmla="*/ 184052 h 2918869"/>
                  <a:gd name="connsiteX2" fmla="*/ 389340 w 778679"/>
                  <a:gd name="connsiteY2" fmla="*/ 0 h 2918869"/>
                  <a:gd name="connsiteX3" fmla="*/ 202929 w 778679"/>
                  <a:gd name="connsiteY3" fmla="*/ 184052 h 2918869"/>
                  <a:gd name="connsiteX4" fmla="*/ 202929 w 778679"/>
                  <a:gd name="connsiteY4" fmla="*/ 2187383 h 2918869"/>
                  <a:gd name="connsiteX5" fmla="*/ 0 w 778679"/>
                  <a:gd name="connsiteY5" fmla="*/ 2529530 h 2918869"/>
                  <a:gd name="connsiteX6" fmla="*/ 389340 w 778679"/>
                  <a:gd name="connsiteY6" fmla="*/ 2918870 h 2918869"/>
                  <a:gd name="connsiteX7" fmla="*/ 778680 w 778679"/>
                  <a:gd name="connsiteY7" fmla="*/ 2529530 h 2918869"/>
                  <a:gd name="connsiteX8" fmla="*/ 573391 w 778679"/>
                  <a:gd name="connsiteY8" fmla="*/ 2187383 h 2918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79" h="2918869">
                    <a:moveTo>
                      <a:pt x="573391" y="2187383"/>
                    </a:moveTo>
                    <a:lnTo>
                      <a:pt x="573391" y="184052"/>
                    </a:lnTo>
                    <a:cubicBezTo>
                      <a:pt x="573391" y="82587"/>
                      <a:pt x="490804" y="0"/>
                      <a:pt x="389340" y="0"/>
                    </a:cubicBezTo>
                    <a:cubicBezTo>
                      <a:pt x="287876" y="0"/>
                      <a:pt x="202929" y="82587"/>
                      <a:pt x="202929" y="184052"/>
                    </a:cubicBezTo>
                    <a:lnTo>
                      <a:pt x="202929" y="2187383"/>
                    </a:lnTo>
                    <a:cubicBezTo>
                      <a:pt x="82587" y="2253453"/>
                      <a:pt x="0" y="2380873"/>
                      <a:pt x="0" y="2529530"/>
                    </a:cubicBezTo>
                    <a:cubicBezTo>
                      <a:pt x="0" y="2744257"/>
                      <a:pt x="174613" y="2918870"/>
                      <a:pt x="389340" y="2918870"/>
                    </a:cubicBezTo>
                    <a:cubicBezTo>
                      <a:pt x="604067" y="2918870"/>
                      <a:pt x="778680" y="2744257"/>
                      <a:pt x="778680" y="2529530"/>
                    </a:cubicBezTo>
                    <a:cubicBezTo>
                      <a:pt x="776320" y="2380873"/>
                      <a:pt x="693733" y="2253453"/>
                      <a:pt x="573391" y="2187383"/>
                    </a:cubicBezTo>
                    <a:close/>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nvGrpSpPr>
              <p:cNvPr id="185" name="Group 184">
                <a:extLst>
                  <a:ext uri="{FF2B5EF4-FFF2-40B4-BE49-F238E27FC236}">
                    <a16:creationId xmlns:a16="http://schemas.microsoft.com/office/drawing/2014/main" id="{ED99E21A-B46E-424E-8305-361260D57490}"/>
                  </a:ext>
                </a:extLst>
              </p:cNvPr>
              <p:cNvGrpSpPr/>
              <p:nvPr/>
            </p:nvGrpSpPr>
            <p:grpSpPr>
              <a:xfrm>
                <a:off x="12261523" y="3608318"/>
                <a:ext cx="165174" cy="1630508"/>
                <a:chOff x="12261523" y="3608318"/>
                <a:chExt cx="165174" cy="1630508"/>
              </a:xfrm>
            </p:grpSpPr>
            <p:sp>
              <p:nvSpPr>
                <p:cNvPr id="187" name="Graphic 81">
                  <a:extLst>
                    <a:ext uri="{FF2B5EF4-FFF2-40B4-BE49-F238E27FC236}">
                      <a16:creationId xmlns:a16="http://schemas.microsoft.com/office/drawing/2014/main" id="{DE0826A8-89C6-4BB5-B09B-EF3D16C12021}"/>
                    </a:ext>
                  </a:extLst>
                </p:cNvPr>
                <p:cNvSpPr/>
                <p:nvPr/>
              </p:nvSpPr>
              <p:spPr>
                <a:xfrm>
                  <a:off x="12261523" y="3608318"/>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8" name="Graphic 81">
                  <a:extLst>
                    <a:ext uri="{FF2B5EF4-FFF2-40B4-BE49-F238E27FC236}">
                      <a16:creationId xmlns:a16="http://schemas.microsoft.com/office/drawing/2014/main" id="{50428F47-B1FC-4CA0-BEE7-97DD7DF21BF6}"/>
                    </a:ext>
                  </a:extLst>
                </p:cNvPr>
                <p:cNvSpPr/>
                <p:nvPr/>
              </p:nvSpPr>
              <p:spPr>
                <a:xfrm>
                  <a:off x="12261523" y="3768773"/>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9" name="Graphic 81">
                  <a:extLst>
                    <a:ext uri="{FF2B5EF4-FFF2-40B4-BE49-F238E27FC236}">
                      <a16:creationId xmlns:a16="http://schemas.microsoft.com/office/drawing/2014/main" id="{BA60DB3C-EF3E-47AD-AC0D-D8AE2BBDE5CB}"/>
                    </a:ext>
                  </a:extLst>
                </p:cNvPr>
                <p:cNvSpPr/>
                <p:nvPr/>
              </p:nvSpPr>
              <p:spPr>
                <a:xfrm>
                  <a:off x="12261523" y="3929228"/>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0" name="Graphic 81">
                  <a:extLst>
                    <a:ext uri="{FF2B5EF4-FFF2-40B4-BE49-F238E27FC236}">
                      <a16:creationId xmlns:a16="http://schemas.microsoft.com/office/drawing/2014/main" id="{A9F4CE11-72A8-41C2-A36B-7937455EC9CB}"/>
                    </a:ext>
                  </a:extLst>
                </p:cNvPr>
                <p:cNvSpPr/>
                <p:nvPr/>
              </p:nvSpPr>
              <p:spPr>
                <a:xfrm>
                  <a:off x="12261523" y="4089684"/>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1" name="Graphic 81">
                  <a:extLst>
                    <a:ext uri="{FF2B5EF4-FFF2-40B4-BE49-F238E27FC236}">
                      <a16:creationId xmlns:a16="http://schemas.microsoft.com/office/drawing/2014/main" id="{6A0D7351-ED2A-47DB-B6BE-CA89C3C4C31D}"/>
                    </a:ext>
                  </a:extLst>
                </p:cNvPr>
                <p:cNvSpPr/>
                <p:nvPr/>
              </p:nvSpPr>
              <p:spPr>
                <a:xfrm>
                  <a:off x="12261523" y="4250139"/>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2" name="Graphic 81">
                  <a:extLst>
                    <a:ext uri="{FF2B5EF4-FFF2-40B4-BE49-F238E27FC236}">
                      <a16:creationId xmlns:a16="http://schemas.microsoft.com/office/drawing/2014/main" id="{5068A3AE-DC09-4408-AEA4-5BC162BFF3BC}"/>
                    </a:ext>
                  </a:extLst>
                </p:cNvPr>
                <p:cNvSpPr/>
                <p:nvPr/>
              </p:nvSpPr>
              <p:spPr>
                <a:xfrm>
                  <a:off x="12261523" y="4410594"/>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3" name="Graphic 81">
                  <a:extLst>
                    <a:ext uri="{FF2B5EF4-FFF2-40B4-BE49-F238E27FC236}">
                      <a16:creationId xmlns:a16="http://schemas.microsoft.com/office/drawing/2014/main" id="{0EC4BD35-E710-44A2-8CF2-8B0ED189FF0C}"/>
                    </a:ext>
                  </a:extLst>
                </p:cNvPr>
                <p:cNvSpPr/>
                <p:nvPr/>
              </p:nvSpPr>
              <p:spPr>
                <a:xfrm>
                  <a:off x="12261523" y="4571049"/>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4" name="Graphic 81">
                  <a:extLst>
                    <a:ext uri="{FF2B5EF4-FFF2-40B4-BE49-F238E27FC236}">
                      <a16:creationId xmlns:a16="http://schemas.microsoft.com/office/drawing/2014/main" id="{37D8D5D4-ABB1-44B3-A7D7-9DB3793A318F}"/>
                    </a:ext>
                  </a:extLst>
                </p:cNvPr>
                <p:cNvSpPr/>
                <p:nvPr/>
              </p:nvSpPr>
              <p:spPr>
                <a:xfrm>
                  <a:off x="12261523" y="4731505"/>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5" name="Graphic 81">
                  <a:extLst>
                    <a:ext uri="{FF2B5EF4-FFF2-40B4-BE49-F238E27FC236}">
                      <a16:creationId xmlns:a16="http://schemas.microsoft.com/office/drawing/2014/main" id="{9ECE9D9C-89C8-48EF-8433-C8DE3BD16B96}"/>
                    </a:ext>
                  </a:extLst>
                </p:cNvPr>
                <p:cNvSpPr/>
                <p:nvPr/>
              </p:nvSpPr>
              <p:spPr>
                <a:xfrm>
                  <a:off x="12261523" y="4891960"/>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6" name="Graphic 81">
                  <a:extLst>
                    <a:ext uri="{FF2B5EF4-FFF2-40B4-BE49-F238E27FC236}">
                      <a16:creationId xmlns:a16="http://schemas.microsoft.com/office/drawing/2014/main" id="{1754E1C7-8D8B-43BE-8333-B82CFD0DB174}"/>
                    </a:ext>
                  </a:extLst>
                </p:cNvPr>
                <p:cNvSpPr/>
                <p:nvPr/>
              </p:nvSpPr>
              <p:spPr>
                <a:xfrm>
                  <a:off x="12261523" y="5052415"/>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7" name="Graphic 81">
                  <a:extLst>
                    <a:ext uri="{FF2B5EF4-FFF2-40B4-BE49-F238E27FC236}">
                      <a16:creationId xmlns:a16="http://schemas.microsoft.com/office/drawing/2014/main" id="{97D7D14B-3525-4327-8085-460D611E11E9}"/>
                    </a:ext>
                  </a:extLst>
                </p:cNvPr>
                <p:cNvSpPr/>
                <p:nvPr/>
              </p:nvSpPr>
              <p:spPr>
                <a:xfrm>
                  <a:off x="12261523" y="5215230"/>
                  <a:ext cx="165174" cy="23596"/>
                </a:xfrm>
                <a:custGeom>
                  <a:avLst/>
                  <a:gdLst>
                    <a:gd name="connsiteX0" fmla="*/ 0 w 165174"/>
                    <a:gd name="connsiteY0" fmla="*/ 0 h 23596"/>
                    <a:gd name="connsiteX1" fmla="*/ 165174 w 165174"/>
                    <a:gd name="connsiteY1" fmla="*/ 0 h 23596"/>
                  </a:gdLst>
                  <a:ahLst/>
                  <a:cxnLst>
                    <a:cxn ang="0">
                      <a:pos x="connsiteX0" y="connsiteY0"/>
                    </a:cxn>
                    <a:cxn ang="0">
                      <a:pos x="connsiteX1" y="connsiteY1"/>
                    </a:cxn>
                  </a:cxnLst>
                  <a:rect l="l" t="t" r="r" b="b"/>
                  <a:pathLst>
                    <a:path w="165174" h="23596">
                      <a:moveTo>
                        <a:pt x="0" y="0"/>
                      </a:moveTo>
                      <a:lnTo>
                        <a:pt x="165174" y="0"/>
                      </a:lnTo>
                    </a:path>
                  </a:pathLst>
                </a:custGeom>
                <a:solidFill>
                  <a:schemeClr val="bg1"/>
                </a:solid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186" name="Oval 185">
                <a:extLst>
                  <a:ext uri="{FF2B5EF4-FFF2-40B4-BE49-F238E27FC236}">
                    <a16:creationId xmlns:a16="http://schemas.microsoft.com/office/drawing/2014/main" id="{4B5E8ED0-ECD7-4144-9805-5BD1DD545FE1}"/>
                  </a:ext>
                </a:extLst>
              </p:cNvPr>
              <p:cNvSpPr/>
              <p:nvPr/>
            </p:nvSpPr>
            <p:spPr>
              <a:xfrm>
                <a:off x="12195123" y="5518871"/>
                <a:ext cx="500258" cy="50025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grpSp>
        <p:cxnSp>
          <p:nvCxnSpPr>
            <p:cNvPr id="198" name="Straight Connector 197">
              <a:extLst>
                <a:ext uri="{FF2B5EF4-FFF2-40B4-BE49-F238E27FC236}">
                  <a16:creationId xmlns:a16="http://schemas.microsoft.com/office/drawing/2014/main" id="{DE83FC98-5BB8-43E8-B6C3-75FC46571637}"/>
                </a:ext>
              </a:extLst>
            </p:cNvPr>
            <p:cNvCxnSpPr>
              <a:cxnSpLocks/>
            </p:cNvCxnSpPr>
            <p:nvPr/>
          </p:nvCxnSpPr>
          <p:spPr>
            <a:xfrm>
              <a:off x="-1089402" y="4432629"/>
              <a:ext cx="0" cy="1327973"/>
            </a:xfrm>
            <a:prstGeom prst="line">
              <a:avLst/>
            </a:prstGeom>
            <a:ln w="92075" cap="rnd">
              <a:solidFill>
                <a:schemeClr val="bg2"/>
              </a:solidFill>
              <a:tailEnd type="none"/>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07ECB211-76D5-409C-AF5B-AB085A364D50}"/>
                </a:ext>
              </a:extLst>
            </p:cNvPr>
            <p:cNvCxnSpPr/>
            <p:nvPr/>
          </p:nvCxnSpPr>
          <p:spPr>
            <a:xfrm>
              <a:off x="-1071746" y="4067617"/>
              <a:ext cx="1087564" cy="0"/>
            </a:xfrm>
            <a:prstGeom prst="line">
              <a:avLst/>
            </a:prstGeom>
            <a:ln w="28575">
              <a:solidFill>
                <a:schemeClr val="bg2"/>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F0DC5EBB-8C8D-428B-B1FF-C741901B4D22}"/>
                </a:ext>
              </a:extLst>
            </p:cNvPr>
            <p:cNvCxnSpPr/>
            <p:nvPr/>
          </p:nvCxnSpPr>
          <p:spPr>
            <a:xfrm>
              <a:off x="-1071746" y="4901311"/>
              <a:ext cx="1087564" cy="0"/>
            </a:xfrm>
            <a:prstGeom prst="line">
              <a:avLst/>
            </a:prstGeom>
            <a:ln w="28575">
              <a:solidFill>
                <a:schemeClr val="bg2"/>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85A36371-3EAA-46A8-A1D0-AD02078E7547}"/>
                </a:ext>
              </a:extLst>
            </p:cNvPr>
            <p:cNvCxnSpPr/>
            <p:nvPr/>
          </p:nvCxnSpPr>
          <p:spPr>
            <a:xfrm>
              <a:off x="-1071746" y="4480082"/>
              <a:ext cx="1087564" cy="0"/>
            </a:xfrm>
            <a:prstGeom prst="line">
              <a:avLst/>
            </a:prstGeom>
            <a:ln w="22225">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16" name="Group 215">
              <a:extLst>
                <a:ext uri="{FF2B5EF4-FFF2-40B4-BE49-F238E27FC236}">
                  <a16:creationId xmlns:a16="http://schemas.microsoft.com/office/drawing/2014/main" id="{556228D0-102C-4453-B675-BFC54F871012}"/>
                </a:ext>
              </a:extLst>
            </p:cNvPr>
            <p:cNvGrpSpPr/>
            <p:nvPr/>
          </p:nvGrpSpPr>
          <p:grpSpPr>
            <a:xfrm>
              <a:off x="181032" y="4169723"/>
              <a:ext cx="684686" cy="684686"/>
              <a:chOff x="5622235" y="4342798"/>
              <a:chExt cx="684686" cy="684686"/>
            </a:xfrm>
          </p:grpSpPr>
          <p:sp>
            <p:nvSpPr>
              <p:cNvPr id="217" name="Rectangle 216">
                <a:extLst>
                  <a:ext uri="{FF2B5EF4-FFF2-40B4-BE49-F238E27FC236}">
                    <a16:creationId xmlns:a16="http://schemas.microsoft.com/office/drawing/2014/main" id="{2176E28C-2B00-46C7-A746-DF4F570A67CE}"/>
                  </a:ext>
                </a:extLst>
              </p:cNvPr>
              <p:cNvSpPr/>
              <p:nvPr/>
            </p:nvSpPr>
            <p:spPr>
              <a:xfrm>
                <a:off x="5622235" y="4342798"/>
                <a:ext cx="684686" cy="684686"/>
              </a:xfrm>
              <a:prstGeom prst="rect">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nvGrpSpPr>
              <p:cNvPr id="218" name="Graphic 291">
                <a:extLst>
                  <a:ext uri="{FF2B5EF4-FFF2-40B4-BE49-F238E27FC236}">
                    <a16:creationId xmlns:a16="http://schemas.microsoft.com/office/drawing/2014/main" id="{4CB23685-2BB4-4E42-B844-2BD7484215C5}"/>
                  </a:ext>
                </a:extLst>
              </p:cNvPr>
              <p:cNvGrpSpPr/>
              <p:nvPr/>
            </p:nvGrpSpPr>
            <p:grpSpPr>
              <a:xfrm>
                <a:off x="5750560" y="4471123"/>
                <a:ext cx="428037" cy="428037"/>
                <a:chOff x="6138862" y="3471862"/>
                <a:chExt cx="219075" cy="219075"/>
              </a:xfrm>
              <a:noFill/>
            </p:grpSpPr>
            <p:grpSp>
              <p:nvGrpSpPr>
                <p:cNvPr id="219" name="Graphic 291">
                  <a:extLst>
                    <a:ext uri="{FF2B5EF4-FFF2-40B4-BE49-F238E27FC236}">
                      <a16:creationId xmlns:a16="http://schemas.microsoft.com/office/drawing/2014/main" id="{954121C6-C104-4CA7-851C-9B34DC3B9CB9}"/>
                    </a:ext>
                  </a:extLst>
                </p:cNvPr>
                <p:cNvGrpSpPr/>
                <p:nvPr/>
              </p:nvGrpSpPr>
              <p:grpSpPr>
                <a:xfrm>
                  <a:off x="6208299" y="3541299"/>
                  <a:ext cx="80200" cy="80200"/>
                  <a:chOff x="6208299" y="3541299"/>
                  <a:chExt cx="80200" cy="80200"/>
                </a:xfrm>
              </p:grpSpPr>
              <p:sp>
                <p:nvSpPr>
                  <p:cNvPr id="221" name="Freeform: Shape 220">
                    <a:extLst>
                      <a:ext uri="{FF2B5EF4-FFF2-40B4-BE49-F238E27FC236}">
                        <a16:creationId xmlns:a16="http://schemas.microsoft.com/office/drawing/2014/main" id="{DD24E18A-19BA-4BC2-96EC-2B9EAE0091AA}"/>
                      </a:ext>
                    </a:extLst>
                  </p:cNvPr>
                  <p:cNvSpPr/>
                  <p:nvPr/>
                </p:nvSpPr>
                <p:spPr>
                  <a:xfrm>
                    <a:off x="6208299" y="3541299"/>
                    <a:ext cx="80200" cy="80200"/>
                  </a:xfrm>
                  <a:custGeom>
                    <a:avLst/>
                    <a:gdLst>
                      <a:gd name="connsiteX0" fmla="*/ 0 w 80200"/>
                      <a:gd name="connsiteY0" fmla="*/ 0 h 80200"/>
                      <a:gd name="connsiteX1" fmla="*/ 80200 w 80200"/>
                      <a:gd name="connsiteY1" fmla="*/ 80200 h 80200"/>
                    </a:gdLst>
                    <a:ahLst/>
                    <a:cxnLst>
                      <a:cxn ang="0">
                        <a:pos x="connsiteX0" y="connsiteY0"/>
                      </a:cxn>
                      <a:cxn ang="0">
                        <a:pos x="connsiteX1" y="connsiteY1"/>
                      </a:cxn>
                    </a:cxnLst>
                    <a:rect l="l" t="t" r="r" b="b"/>
                    <a:pathLst>
                      <a:path w="80200" h="80200">
                        <a:moveTo>
                          <a:pt x="0" y="0"/>
                        </a:moveTo>
                        <a:lnTo>
                          <a:pt x="80200" y="80200"/>
                        </a:lnTo>
                      </a:path>
                    </a:pathLst>
                  </a:custGeom>
                  <a:ln w="19050"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2" name="Freeform: Shape 221">
                    <a:extLst>
                      <a:ext uri="{FF2B5EF4-FFF2-40B4-BE49-F238E27FC236}">
                        <a16:creationId xmlns:a16="http://schemas.microsoft.com/office/drawing/2014/main" id="{1D50222D-537D-4B49-AFED-05C8ADD6F76F}"/>
                      </a:ext>
                    </a:extLst>
                  </p:cNvPr>
                  <p:cNvSpPr/>
                  <p:nvPr/>
                </p:nvSpPr>
                <p:spPr>
                  <a:xfrm>
                    <a:off x="6208299" y="3541299"/>
                    <a:ext cx="80200" cy="80200"/>
                  </a:xfrm>
                  <a:custGeom>
                    <a:avLst/>
                    <a:gdLst>
                      <a:gd name="connsiteX0" fmla="*/ 80200 w 80200"/>
                      <a:gd name="connsiteY0" fmla="*/ 0 h 80200"/>
                      <a:gd name="connsiteX1" fmla="*/ 0 w 80200"/>
                      <a:gd name="connsiteY1" fmla="*/ 80200 h 80200"/>
                    </a:gdLst>
                    <a:ahLst/>
                    <a:cxnLst>
                      <a:cxn ang="0">
                        <a:pos x="connsiteX0" y="connsiteY0"/>
                      </a:cxn>
                      <a:cxn ang="0">
                        <a:pos x="connsiteX1" y="connsiteY1"/>
                      </a:cxn>
                    </a:cxnLst>
                    <a:rect l="l" t="t" r="r" b="b"/>
                    <a:pathLst>
                      <a:path w="80200" h="80200">
                        <a:moveTo>
                          <a:pt x="80200" y="0"/>
                        </a:moveTo>
                        <a:lnTo>
                          <a:pt x="0" y="80200"/>
                        </a:lnTo>
                      </a:path>
                    </a:pathLst>
                  </a:custGeom>
                  <a:ln w="19050"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220" name="Freeform: Shape 219">
                  <a:extLst>
                    <a:ext uri="{FF2B5EF4-FFF2-40B4-BE49-F238E27FC236}">
                      <a16:creationId xmlns:a16="http://schemas.microsoft.com/office/drawing/2014/main" id="{BA011666-A2E3-43BF-A582-732B1E17AADB}"/>
                    </a:ext>
                  </a:extLst>
                </p:cNvPr>
                <p:cNvSpPr/>
                <p:nvPr/>
              </p:nvSpPr>
              <p:spPr>
                <a:xfrm>
                  <a:off x="6138862" y="3471862"/>
                  <a:ext cx="219075" cy="219075"/>
                </a:xfrm>
                <a:custGeom>
                  <a:avLst/>
                  <a:gdLst>
                    <a:gd name="connsiteX0" fmla="*/ 219075 w 219075"/>
                    <a:gd name="connsiteY0" fmla="*/ 109538 h 219075"/>
                    <a:gd name="connsiteX1" fmla="*/ 109538 w 219075"/>
                    <a:gd name="connsiteY1" fmla="*/ 219075 h 219075"/>
                    <a:gd name="connsiteX2" fmla="*/ 0 w 219075"/>
                    <a:gd name="connsiteY2" fmla="*/ 109538 h 219075"/>
                    <a:gd name="connsiteX3" fmla="*/ 109538 w 219075"/>
                    <a:gd name="connsiteY3" fmla="*/ 0 h 219075"/>
                    <a:gd name="connsiteX4" fmla="*/ 219075 w 219075"/>
                    <a:gd name="connsiteY4" fmla="*/ 109538 h 219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75" h="219075">
                      <a:moveTo>
                        <a:pt x="219075" y="109538"/>
                      </a:moveTo>
                      <a:cubicBezTo>
                        <a:pt x="219075" y="170033"/>
                        <a:pt x="170033" y="219075"/>
                        <a:pt x="109538" y="219075"/>
                      </a:cubicBezTo>
                      <a:cubicBezTo>
                        <a:pt x="49042" y="219075"/>
                        <a:pt x="0" y="170033"/>
                        <a:pt x="0" y="109538"/>
                      </a:cubicBezTo>
                      <a:cubicBezTo>
                        <a:pt x="0" y="49042"/>
                        <a:pt x="49042" y="0"/>
                        <a:pt x="109538" y="0"/>
                      </a:cubicBezTo>
                      <a:cubicBezTo>
                        <a:pt x="170033" y="0"/>
                        <a:pt x="219075" y="49042"/>
                        <a:pt x="219075" y="109538"/>
                      </a:cubicBezTo>
                      <a:close/>
                    </a:path>
                  </a:pathLst>
                </a:custGeom>
                <a:noFill/>
                <a:ln w="19050" cap="rnd">
                  <a:solidFill>
                    <a:schemeClr val="bg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grpSp>
        <p:sp>
          <p:nvSpPr>
            <p:cNvPr id="223" name="TextBox 222">
              <a:extLst>
                <a:ext uri="{FF2B5EF4-FFF2-40B4-BE49-F238E27FC236}">
                  <a16:creationId xmlns:a16="http://schemas.microsoft.com/office/drawing/2014/main" id="{C07B3F3F-70C1-4C07-A987-4C46486C68AC}"/>
                </a:ext>
              </a:extLst>
            </p:cNvPr>
            <p:cNvSpPr txBox="1"/>
            <p:nvPr/>
          </p:nvSpPr>
          <p:spPr>
            <a:xfrm>
              <a:off x="-3874951" y="3886723"/>
              <a:ext cx="2281583" cy="215444"/>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nvGrpSpPr>
            <p:cNvPr id="224" name="Graphic 150">
              <a:extLst>
                <a:ext uri="{FF2B5EF4-FFF2-40B4-BE49-F238E27FC236}">
                  <a16:creationId xmlns:a16="http://schemas.microsoft.com/office/drawing/2014/main" id="{09869A28-D1DC-4FBE-92CA-90F17C6EDEE3}"/>
                </a:ext>
              </a:extLst>
            </p:cNvPr>
            <p:cNvGrpSpPr/>
            <p:nvPr/>
          </p:nvGrpSpPr>
          <p:grpSpPr>
            <a:xfrm>
              <a:off x="-1960812" y="3461183"/>
              <a:ext cx="367444" cy="317670"/>
              <a:chOff x="5976937" y="3324224"/>
              <a:chExt cx="239077" cy="206692"/>
            </a:xfrm>
            <a:noFill/>
          </p:grpSpPr>
          <p:sp>
            <p:nvSpPr>
              <p:cNvPr id="225" name="Graphic 150">
                <a:extLst>
                  <a:ext uri="{FF2B5EF4-FFF2-40B4-BE49-F238E27FC236}">
                    <a16:creationId xmlns:a16="http://schemas.microsoft.com/office/drawing/2014/main" id="{6598BBEE-8786-45A5-ADBE-FEAD56857B1D}"/>
                  </a:ext>
                </a:extLst>
              </p:cNvPr>
              <p:cNvSpPr/>
              <p:nvPr/>
            </p:nvSpPr>
            <p:spPr>
              <a:xfrm>
                <a:off x="5976937" y="3324224"/>
                <a:ext cx="239077" cy="206692"/>
              </a:xfrm>
              <a:custGeom>
                <a:avLst/>
                <a:gdLst>
                  <a:gd name="connsiteX0" fmla="*/ 120015 w 239077"/>
                  <a:gd name="connsiteY0" fmla="*/ 0 h 206692"/>
                  <a:gd name="connsiteX1" fmla="*/ 0 w 239077"/>
                  <a:gd name="connsiteY1" fmla="*/ 206693 h 206692"/>
                  <a:gd name="connsiteX2" fmla="*/ 239078 w 239077"/>
                  <a:gd name="connsiteY2" fmla="*/ 206693 h 206692"/>
                </a:gdLst>
                <a:ahLst/>
                <a:cxnLst>
                  <a:cxn ang="0">
                    <a:pos x="connsiteX0" y="connsiteY0"/>
                  </a:cxn>
                  <a:cxn ang="0">
                    <a:pos x="connsiteX1" y="connsiteY1"/>
                  </a:cxn>
                  <a:cxn ang="0">
                    <a:pos x="connsiteX2" y="connsiteY2"/>
                  </a:cxn>
                </a:cxnLst>
                <a:rect l="l" t="t" r="r" b="b"/>
                <a:pathLst>
                  <a:path w="239077" h="206692">
                    <a:moveTo>
                      <a:pt x="120015" y="0"/>
                    </a:moveTo>
                    <a:lnTo>
                      <a:pt x="0" y="206693"/>
                    </a:lnTo>
                    <a:lnTo>
                      <a:pt x="239078" y="206693"/>
                    </a:lnTo>
                    <a:close/>
                  </a:path>
                </a:pathLst>
              </a:custGeom>
              <a:noFill/>
              <a:ln w="19050" cap="flat">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6" name="Graphic 150">
                <a:extLst>
                  <a:ext uri="{FF2B5EF4-FFF2-40B4-BE49-F238E27FC236}">
                    <a16:creationId xmlns:a16="http://schemas.microsoft.com/office/drawing/2014/main" id="{3A569611-3605-4CEA-80F0-6BBF8D7EEE91}"/>
                  </a:ext>
                </a:extLst>
              </p:cNvPr>
              <p:cNvSpPr/>
              <p:nvPr/>
            </p:nvSpPr>
            <p:spPr>
              <a:xfrm>
                <a:off x="6092190" y="3502342"/>
                <a:ext cx="9525" cy="9525"/>
              </a:xfrm>
              <a:custGeom>
                <a:avLst/>
                <a:gdLst>
                  <a:gd name="connsiteX0" fmla="*/ 9525 w 9525"/>
                  <a:gd name="connsiteY0" fmla="*/ 4763 h 9525"/>
                  <a:gd name="connsiteX1" fmla="*/ 4763 w 9525"/>
                  <a:gd name="connsiteY1" fmla="*/ 9525 h 9525"/>
                  <a:gd name="connsiteX2" fmla="*/ 0 w 9525"/>
                  <a:gd name="connsiteY2" fmla="*/ 4763 h 9525"/>
                  <a:gd name="connsiteX3" fmla="*/ 4763 w 9525"/>
                  <a:gd name="connsiteY3" fmla="*/ 0 h 9525"/>
                  <a:gd name="connsiteX4" fmla="*/ 9525 w 9525"/>
                  <a:gd name="connsiteY4" fmla="*/ 4763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 h="9525">
                    <a:moveTo>
                      <a:pt x="9525" y="4763"/>
                    </a:moveTo>
                    <a:cubicBezTo>
                      <a:pt x="9525" y="7393"/>
                      <a:pt x="7393" y="9525"/>
                      <a:pt x="4763" y="9525"/>
                    </a:cubicBezTo>
                    <a:cubicBezTo>
                      <a:pt x="2132" y="9525"/>
                      <a:pt x="0" y="7393"/>
                      <a:pt x="0" y="4763"/>
                    </a:cubicBezTo>
                    <a:cubicBezTo>
                      <a:pt x="0" y="2132"/>
                      <a:pt x="2132" y="0"/>
                      <a:pt x="4763" y="0"/>
                    </a:cubicBezTo>
                    <a:cubicBezTo>
                      <a:pt x="7393" y="0"/>
                      <a:pt x="9525" y="2132"/>
                      <a:pt x="9525" y="4763"/>
                    </a:cubicBezTo>
                    <a:close/>
                  </a:path>
                </a:pathLst>
              </a:custGeom>
              <a:noFill/>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7" name="Graphic 150">
                <a:extLst>
                  <a:ext uri="{FF2B5EF4-FFF2-40B4-BE49-F238E27FC236}">
                    <a16:creationId xmlns:a16="http://schemas.microsoft.com/office/drawing/2014/main" id="{1DC2C95D-3432-4A15-8955-107C0EC3CD52}"/>
                  </a:ext>
                </a:extLst>
              </p:cNvPr>
              <p:cNvSpPr/>
              <p:nvPr/>
            </p:nvSpPr>
            <p:spPr>
              <a:xfrm>
                <a:off x="6096952" y="3387089"/>
                <a:ext cx="9525" cy="98107"/>
              </a:xfrm>
              <a:custGeom>
                <a:avLst/>
                <a:gdLst>
                  <a:gd name="connsiteX0" fmla="*/ 0 w 9525"/>
                  <a:gd name="connsiteY0" fmla="*/ 0 h 98107"/>
                  <a:gd name="connsiteX1" fmla="*/ 0 w 9525"/>
                  <a:gd name="connsiteY1" fmla="*/ 98108 h 98107"/>
                </a:gdLst>
                <a:ahLst/>
                <a:cxnLst>
                  <a:cxn ang="0">
                    <a:pos x="connsiteX0" y="connsiteY0"/>
                  </a:cxn>
                  <a:cxn ang="0">
                    <a:pos x="connsiteX1" y="connsiteY1"/>
                  </a:cxn>
                </a:cxnLst>
                <a:rect l="l" t="t" r="r" b="b"/>
                <a:pathLst>
                  <a:path w="9525" h="98107">
                    <a:moveTo>
                      <a:pt x="0" y="0"/>
                    </a:moveTo>
                    <a:lnTo>
                      <a:pt x="0" y="98108"/>
                    </a:lnTo>
                  </a:path>
                </a:pathLst>
              </a:custGeom>
              <a:ln w="19050" cap="rnd">
                <a:solidFill>
                  <a:srgbClr val="00000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grpSp>
      <p:sp>
        <p:nvSpPr>
          <p:cNvPr id="112" name="Freeform: Shape 111">
            <a:extLst>
              <a:ext uri="{FF2B5EF4-FFF2-40B4-BE49-F238E27FC236}">
                <a16:creationId xmlns:a16="http://schemas.microsoft.com/office/drawing/2014/main" id="{FD44C45C-111F-4086-B57C-6D40CCB81904}"/>
              </a:ext>
            </a:extLst>
          </p:cNvPr>
          <p:cNvSpPr/>
          <p:nvPr/>
        </p:nvSpPr>
        <p:spPr>
          <a:xfrm>
            <a:off x="0" y="4378918"/>
            <a:ext cx="4079776" cy="461665"/>
          </a:xfrm>
          <a:custGeom>
            <a:avLst/>
            <a:gdLst>
              <a:gd name="connsiteX0" fmla="*/ 0 w 2760826"/>
              <a:gd name="connsiteY0" fmla="*/ 0 h 628650"/>
              <a:gd name="connsiteX1" fmla="*/ 2760826 w 2760826"/>
              <a:gd name="connsiteY1" fmla="*/ 0 h 628650"/>
              <a:gd name="connsiteX2" fmla="*/ 2615884 w 2760826"/>
              <a:gd name="connsiteY2" fmla="*/ 628650 h 628650"/>
              <a:gd name="connsiteX3" fmla="*/ 0 w 2760826"/>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2760826" h="628650">
                <a:moveTo>
                  <a:pt x="0" y="0"/>
                </a:moveTo>
                <a:lnTo>
                  <a:pt x="2760826" y="0"/>
                </a:lnTo>
                <a:lnTo>
                  <a:pt x="2615884" y="628650"/>
                </a:lnTo>
                <a:lnTo>
                  <a:pt x="0" y="628650"/>
                </a:lnTo>
                <a:close/>
              </a:path>
            </a:pathLst>
          </a:custGeom>
          <a:solidFill>
            <a:schemeClr val="bg2"/>
          </a:solidFill>
        </p:spPr>
        <p:txBody>
          <a:bodyPr wrap="square" rIns="360000" rtlCol="0">
            <a:spAutoFit/>
          </a:bodyPr>
          <a:lstStyle/>
          <a:p>
            <a:pPr lvl="0" algn="r" defTabSz="914400">
              <a:defRPr/>
            </a:pPr>
            <a:r>
              <a:rPr lang="pt-BR" sz="1200" b="1" dirty="0">
                <a:solidFill>
                  <a:prstClr val="black"/>
                </a:solidFill>
              </a:rPr>
              <a:t>Os medidores de energia térmica medem a vazão e o delta T para obter o consumo de energia.</a:t>
            </a:r>
            <a:r>
              <a:rPr kumimoji="0" lang="en-US" sz="1200" b="1" i="0" u="none" strike="noStrike" kern="1200" cap="none" spc="0" normalizeH="0" baseline="0" noProof="0" dirty="0">
                <a:ln>
                  <a:noFill/>
                </a:ln>
                <a:solidFill>
                  <a:prstClr val="black"/>
                </a:solidFill>
                <a:effectLst/>
                <a:uLnTx/>
                <a:uFillTx/>
                <a:latin typeface="Arial" panose="020B0604020202020204"/>
                <a:ea typeface="+mn-ea"/>
                <a:cs typeface="+mn-cs"/>
              </a:rPr>
              <a:t>.</a:t>
            </a:r>
          </a:p>
        </p:txBody>
      </p:sp>
      <p:grpSp>
        <p:nvGrpSpPr>
          <p:cNvPr id="201" name="Group 200">
            <a:extLst>
              <a:ext uri="{FF2B5EF4-FFF2-40B4-BE49-F238E27FC236}">
                <a16:creationId xmlns:a16="http://schemas.microsoft.com/office/drawing/2014/main" id="{B539E331-8FB6-4821-A6C1-28FE5EA133F6}"/>
              </a:ext>
            </a:extLst>
          </p:cNvPr>
          <p:cNvGrpSpPr/>
          <p:nvPr/>
        </p:nvGrpSpPr>
        <p:grpSpPr>
          <a:xfrm>
            <a:off x="5126114" y="1384568"/>
            <a:ext cx="1730058" cy="1512268"/>
            <a:chOff x="5258008" y="4679449"/>
            <a:chExt cx="1730058" cy="1512268"/>
          </a:xfrm>
        </p:grpSpPr>
        <p:graphicFrame>
          <p:nvGraphicFramePr>
            <p:cNvPr id="203" name="Chart 202">
              <a:extLst>
                <a:ext uri="{FF2B5EF4-FFF2-40B4-BE49-F238E27FC236}">
                  <a16:creationId xmlns:a16="http://schemas.microsoft.com/office/drawing/2014/main" id="{AFD1BF0D-B0B8-4E04-BA5A-64A2CF169710}"/>
                </a:ext>
              </a:extLst>
            </p:cNvPr>
            <p:cNvGraphicFramePr/>
            <p:nvPr/>
          </p:nvGraphicFramePr>
          <p:xfrm>
            <a:off x="5258008" y="4679449"/>
            <a:ext cx="1730058" cy="1512268"/>
          </p:xfrm>
          <a:graphic>
            <a:graphicData uri="http://schemas.openxmlformats.org/drawingml/2006/chart">
              <c:chart xmlns:c="http://schemas.openxmlformats.org/drawingml/2006/chart" xmlns:r="http://schemas.openxmlformats.org/officeDocument/2006/relationships" r:id="rId5"/>
            </a:graphicData>
          </a:graphic>
        </p:graphicFrame>
        <p:grpSp>
          <p:nvGrpSpPr>
            <p:cNvPr id="204" name="Group 203">
              <a:extLst>
                <a:ext uri="{FF2B5EF4-FFF2-40B4-BE49-F238E27FC236}">
                  <a16:creationId xmlns:a16="http://schemas.microsoft.com/office/drawing/2014/main" id="{F111A76E-5DF1-4F5C-B22A-3DD7937C0523}"/>
                </a:ext>
              </a:extLst>
            </p:cNvPr>
            <p:cNvGrpSpPr/>
            <p:nvPr/>
          </p:nvGrpSpPr>
          <p:grpSpPr>
            <a:xfrm rot="17911383">
              <a:off x="6163849" y="5229091"/>
              <a:ext cx="394764" cy="483770"/>
              <a:chOff x="1329909" y="1088049"/>
              <a:chExt cx="394764" cy="483770"/>
            </a:xfrm>
          </p:grpSpPr>
          <p:sp>
            <p:nvSpPr>
              <p:cNvPr id="205" name="Oval 204">
                <a:extLst>
                  <a:ext uri="{FF2B5EF4-FFF2-40B4-BE49-F238E27FC236}">
                    <a16:creationId xmlns:a16="http://schemas.microsoft.com/office/drawing/2014/main" id="{C1AA7174-A43C-4C74-9095-CD557C060537}"/>
                  </a:ext>
                </a:extLst>
              </p:cNvPr>
              <p:cNvSpPr/>
              <p:nvPr/>
            </p:nvSpPr>
            <p:spPr>
              <a:xfrm>
                <a:off x="1329909" y="1131965"/>
                <a:ext cx="104400" cy="10521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sp>
            <p:nvSpPr>
              <p:cNvPr id="206" name="Isosceles Triangle 205">
                <a:extLst>
                  <a:ext uri="{FF2B5EF4-FFF2-40B4-BE49-F238E27FC236}">
                    <a16:creationId xmlns:a16="http://schemas.microsoft.com/office/drawing/2014/main" id="{5EDD747A-14A8-4EE1-B5C7-56DC2DC63153}"/>
                  </a:ext>
                </a:extLst>
              </p:cNvPr>
              <p:cNvSpPr/>
              <p:nvPr/>
            </p:nvSpPr>
            <p:spPr>
              <a:xfrm rot="4237993" flipH="1">
                <a:off x="1516260" y="957014"/>
                <a:ext cx="77377" cy="339448"/>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sp>
            <p:nvSpPr>
              <p:cNvPr id="207" name="Isosceles Triangle 206">
                <a:extLst>
                  <a:ext uri="{FF2B5EF4-FFF2-40B4-BE49-F238E27FC236}">
                    <a16:creationId xmlns:a16="http://schemas.microsoft.com/office/drawing/2014/main" id="{70821DE0-B410-4DC8-820A-7C279C146872}"/>
                  </a:ext>
                </a:extLst>
              </p:cNvPr>
              <p:cNvSpPr/>
              <p:nvPr/>
            </p:nvSpPr>
            <p:spPr>
              <a:xfrm rot="10800000">
                <a:off x="1364276" y="1232371"/>
                <a:ext cx="86899" cy="339448"/>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grpSp>
      </p:grpSp>
      <p:sp>
        <p:nvSpPr>
          <p:cNvPr id="55" name="Arrow: Right 54">
            <a:extLst>
              <a:ext uri="{FF2B5EF4-FFF2-40B4-BE49-F238E27FC236}">
                <a16:creationId xmlns:a16="http://schemas.microsoft.com/office/drawing/2014/main" id="{00CB3B2F-91EC-4A68-9721-F00451D4DCD8}"/>
              </a:ext>
            </a:extLst>
          </p:cNvPr>
          <p:cNvSpPr/>
          <p:nvPr/>
        </p:nvSpPr>
        <p:spPr>
          <a:xfrm>
            <a:off x="0" y="5481051"/>
            <a:ext cx="8091393" cy="504056"/>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4" name="Group 3">
            <a:extLst>
              <a:ext uri="{FF2B5EF4-FFF2-40B4-BE49-F238E27FC236}">
                <a16:creationId xmlns:a16="http://schemas.microsoft.com/office/drawing/2014/main" id="{CC6ED757-3899-4090-B34B-7A7FF19F1181}"/>
              </a:ext>
            </a:extLst>
          </p:cNvPr>
          <p:cNvGrpSpPr/>
          <p:nvPr/>
        </p:nvGrpSpPr>
        <p:grpSpPr>
          <a:xfrm rot="1874652">
            <a:off x="7617742" y="1954329"/>
            <a:ext cx="264402" cy="601812"/>
            <a:chOff x="8320269" y="1669575"/>
            <a:chExt cx="264402" cy="601812"/>
          </a:xfrm>
        </p:grpSpPr>
        <p:sp>
          <p:nvSpPr>
            <p:cNvPr id="199" name="Isosceles Triangle 198">
              <a:extLst>
                <a:ext uri="{FF2B5EF4-FFF2-40B4-BE49-F238E27FC236}">
                  <a16:creationId xmlns:a16="http://schemas.microsoft.com/office/drawing/2014/main" id="{1AB990F5-3989-4FAC-B9C5-DB455ECBE123}"/>
                </a:ext>
              </a:extLst>
            </p:cNvPr>
            <p:cNvSpPr/>
            <p:nvPr/>
          </p:nvSpPr>
          <p:spPr>
            <a:xfrm rot="19584466">
              <a:off x="8320269" y="1669575"/>
              <a:ext cx="86899" cy="339448"/>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sp>
          <p:nvSpPr>
            <p:cNvPr id="202" name="Oval 201">
              <a:extLst>
                <a:ext uri="{FF2B5EF4-FFF2-40B4-BE49-F238E27FC236}">
                  <a16:creationId xmlns:a16="http://schemas.microsoft.com/office/drawing/2014/main" id="{CEA87055-914F-4F04-967D-F3C1A61A8FCC}"/>
                </a:ext>
              </a:extLst>
            </p:cNvPr>
            <p:cNvSpPr/>
            <p:nvPr/>
          </p:nvSpPr>
          <p:spPr>
            <a:xfrm rot="19584466">
              <a:off x="8393892" y="1910077"/>
              <a:ext cx="104400" cy="10521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30" name="Isosceles Triangle 229">
              <a:extLst>
                <a:ext uri="{FF2B5EF4-FFF2-40B4-BE49-F238E27FC236}">
                  <a16:creationId xmlns:a16="http://schemas.microsoft.com/office/drawing/2014/main" id="{25AD8ACD-01EE-47ED-84BC-C74BAD115DDE}"/>
                </a:ext>
              </a:extLst>
            </p:cNvPr>
            <p:cNvSpPr/>
            <p:nvPr/>
          </p:nvSpPr>
          <p:spPr>
            <a:xfrm rot="8676557">
              <a:off x="8497772" y="1931939"/>
              <a:ext cx="86899" cy="339448"/>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grpSp>
      <p:sp>
        <p:nvSpPr>
          <p:cNvPr id="235" name="TextBox 234">
            <a:extLst>
              <a:ext uri="{FF2B5EF4-FFF2-40B4-BE49-F238E27FC236}">
                <a16:creationId xmlns:a16="http://schemas.microsoft.com/office/drawing/2014/main" id="{9299D822-7E1A-43D4-8E3C-5D9FE3924945}"/>
              </a:ext>
            </a:extLst>
          </p:cNvPr>
          <p:cNvSpPr txBox="1"/>
          <p:nvPr/>
        </p:nvSpPr>
        <p:spPr>
          <a:xfrm>
            <a:off x="721634" y="2204864"/>
            <a:ext cx="2281583" cy="1077218"/>
          </a:xfrm>
          <a:prstGeom prst="rect">
            <a:avLst/>
          </a:prstGeom>
          <a:noFill/>
        </p:spPr>
        <p:txBody>
          <a:bodyPr wrap="square" lIns="0" tIns="0" rIns="0" bIns="0" rtlCol="0">
            <a:spAutoFit/>
          </a:bodyPr>
          <a:lstStyle/>
          <a:p>
            <a:pPr lvl="0" algn="r" defTabSz="914400">
              <a:defRPr/>
            </a:pPr>
            <a:r>
              <a:rPr lang="pt-BR" sz="1400" dirty="0">
                <a:solidFill>
                  <a:prstClr val="black"/>
                </a:solidFill>
              </a:rPr>
              <a:t>Delta T baixo (síndrome)é a temperatura da água de retorno inferior (resfriamento) ou superior (aquecimento) ao projeto</a:t>
            </a: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6" name="Arrow: Right 55">
            <a:extLst>
              <a:ext uri="{FF2B5EF4-FFF2-40B4-BE49-F238E27FC236}">
                <a16:creationId xmlns:a16="http://schemas.microsoft.com/office/drawing/2014/main" id="{28A996F0-C4EE-4CCB-AEBE-9445BDD70359}"/>
              </a:ext>
            </a:extLst>
          </p:cNvPr>
          <p:cNvSpPr/>
          <p:nvPr/>
        </p:nvSpPr>
        <p:spPr>
          <a:xfrm rot="10800000">
            <a:off x="5332639" y="2294484"/>
            <a:ext cx="3416932" cy="504056"/>
          </a:xfrm>
          <a:prstGeom prst="rightArrow">
            <a:avLst/>
          </a:prstGeom>
          <a:solidFill>
            <a:schemeClr val="accent4">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25315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50"/>
                                            <p:tgtEl>
                                              <p:spTgt spid="23"/>
                                            </p:tgtEl>
                                          </p:cBhvr>
                                        </p:animEffect>
                                      </p:childTnLst>
                                    </p:cTn>
                                  </p:par>
                                  <p:par>
                                    <p:cTn id="8" presetID="42" presetClass="path" presetSubtype="0" decel="100000" fill="hold" nodeType="withEffect">
                                      <p:stCondLst>
                                        <p:cond delay="0"/>
                                      </p:stCondLst>
                                      <p:childTnLst>
                                        <p:animMotion origin="layout" path="M -3.54167E-6 0.03889 L -3.54167E-6 -3.7037E-6 " pathEditMode="relative" rAng="0" ptsTypes="AA">
                                          <p:cBhvr>
                                            <p:cTn id="9" dur="500" fill="hold"/>
                                            <p:tgtEl>
                                              <p:spTgt spid="23"/>
                                            </p:tgtEl>
                                            <p:attrNameLst>
                                              <p:attrName>ppt_x</p:attrName>
                                              <p:attrName>ppt_y</p:attrName>
                                            </p:attrNameLst>
                                          </p:cBhvr>
                                          <p:rCtr x="0" y="-1944"/>
                                        </p:animMotion>
                                      </p:childTnLst>
                                    </p:cTn>
                                  </p:par>
                                  <p:par>
                                    <p:cTn id="10" presetID="10" presetClass="entr" presetSubtype="0" fill="hold" grpId="0" nodeType="withEffect">
                                      <p:stCondLst>
                                        <p:cond delay="500"/>
                                      </p:stCondLst>
                                      <p:childTnLst>
                                        <p:set>
                                          <p:cBhvr>
                                            <p:cTn id="11" dur="1" fill="hold">
                                              <p:stCondLst>
                                                <p:cond delay="0"/>
                                              </p:stCondLst>
                                            </p:cTn>
                                            <p:tgtEl>
                                              <p:spTgt spid="55"/>
                                            </p:tgtEl>
                                            <p:attrNameLst>
                                              <p:attrName>style.visibility</p:attrName>
                                            </p:attrNameLst>
                                          </p:cBhvr>
                                          <p:to>
                                            <p:strVal val="visible"/>
                                          </p:to>
                                        </p:set>
                                        <p:animEffect transition="in" filter="fade">
                                          <p:cBhvr>
                                            <p:cTn id="12" dur="250"/>
                                            <p:tgtEl>
                                              <p:spTgt spid="55"/>
                                            </p:tgtEl>
                                          </p:cBhvr>
                                        </p:animEffect>
                                      </p:childTnLst>
                                    </p:cTn>
                                  </p:par>
                                  <p:par>
                                    <p:cTn id="13" presetID="42" presetClass="path" presetSubtype="0" decel="100000" fill="hold" grpId="1" nodeType="withEffect">
                                      <p:stCondLst>
                                        <p:cond delay="500"/>
                                      </p:stCondLst>
                                      <p:childTnLst>
                                        <p:animMotion origin="layout" path="M -0.01718 -0.00023 L -4.79167E-6 -7.40741E-7 " pathEditMode="relative" rAng="0" ptsTypes="AA">
                                          <p:cBhvr>
                                            <p:cTn id="14" dur="500" fill="hold"/>
                                            <p:tgtEl>
                                              <p:spTgt spid="55"/>
                                            </p:tgtEl>
                                            <p:attrNameLst>
                                              <p:attrName>ppt_x</p:attrName>
                                              <p:attrName>ppt_y</p:attrName>
                                            </p:attrNameLst>
                                          </p:cBhvr>
                                          <p:rCtr x="859" y="0"/>
                                        </p:animMotion>
                                      </p:childTnLst>
                                    </p:cTn>
                                  </p:par>
                                  <p:par>
                                    <p:cTn id="15" presetID="23" presetClass="entr" presetSubtype="16" fill="hold" nodeType="withEffect">
                                      <p:stCondLst>
                                        <p:cond delay="750"/>
                                      </p:stCondLst>
                                      <p:childTnLst>
                                        <p:set>
                                          <p:cBhvr>
                                            <p:cTn id="16" dur="1" fill="hold">
                                              <p:stCondLst>
                                                <p:cond delay="0"/>
                                              </p:stCondLst>
                                            </p:cTn>
                                            <p:tgtEl>
                                              <p:spTgt spid="107"/>
                                            </p:tgtEl>
                                            <p:attrNameLst>
                                              <p:attrName>style.visibility</p:attrName>
                                            </p:attrNameLst>
                                          </p:cBhvr>
                                          <p:to>
                                            <p:strVal val="visible"/>
                                          </p:to>
                                        </p:set>
                                        <p:anim calcmode="lin" valueType="num">
                                          <p:cBhvr>
                                            <p:cTn id="17" dur="250" fill="hold"/>
                                            <p:tgtEl>
                                              <p:spTgt spid="107"/>
                                            </p:tgtEl>
                                            <p:attrNameLst>
                                              <p:attrName>ppt_w</p:attrName>
                                            </p:attrNameLst>
                                          </p:cBhvr>
                                          <p:tavLst>
                                            <p:tav tm="0">
                                              <p:val>
                                                <p:fltVal val="0"/>
                                              </p:val>
                                            </p:tav>
                                            <p:tav tm="100000">
                                              <p:val>
                                                <p:strVal val="#ppt_w"/>
                                              </p:val>
                                            </p:tav>
                                          </p:tavLst>
                                        </p:anim>
                                        <p:anim calcmode="lin" valueType="num">
                                          <p:cBhvr>
                                            <p:cTn id="18" dur="250" fill="hold"/>
                                            <p:tgtEl>
                                              <p:spTgt spid="107"/>
                                            </p:tgtEl>
                                            <p:attrNameLst>
                                              <p:attrName>ppt_h</p:attrName>
                                            </p:attrNameLst>
                                          </p:cBhvr>
                                          <p:tavLst>
                                            <p:tav tm="0">
                                              <p:val>
                                                <p:fltVal val="0"/>
                                              </p:val>
                                            </p:tav>
                                            <p:tav tm="100000">
                                              <p:val>
                                                <p:strVal val="#ppt_h"/>
                                              </p:val>
                                            </p:tav>
                                          </p:tavLst>
                                        </p:anim>
                                      </p:childTnLst>
                                    </p:cTn>
                                  </p:par>
                                  <p:par>
                                    <p:cTn id="19" presetID="6" presetClass="emph" presetSubtype="0" fill="hold" nodeType="withEffect" p14:presetBounceEnd="99000">
                                      <p:stCondLst>
                                        <p:cond delay="750"/>
                                      </p:stCondLst>
                                      <p:childTnLst>
                                        <p:animScale p14:bounceEnd="99000">
                                          <p:cBhvr>
                                            <p:cTn id="20" dur="1000" fill="hold"/>
                                            <p:tgtEl>
                                              <p:spTgt spid="107"/>
                                            </p:tgtEl>
                                          </p:cBhvr>
                                          <p:by x="110000" y="110000"/>
                                        </p:animScale>
                                      </p:childTnLst>
                                    </p:cTn>
                                  </p:par>
                                  <p:par>
                                    <p:cTn id="21" presetID="6" presetClass="emph" presetSubtype="0" fill="hold" nodeType="withEffect">
                                      <p:stCondLst>
                                        <p:cond delay="750"/>
                                      </p:stCondLst>
                                      <p:childTnLst>
                                        <p:animScale>
                                          <p:cBhvr>
                                            <p:cTn id="22" dur="250" fill="hold"/>
                                            <p:tgtEl>
                                              <p:spTgt spid="107"/>
                                            </p:tgtEl>
                                          </p:cBhvr>
                                          <p:by x="91000" y="91000"/>
                                        </p:animScale>
                                      </p:childTnLst>
                                    </p:cTn>
                                  </p:par>
                                  <p:par>
                                    <p:cTn id="23" presetID="22" presetClass="entr" presetSubtype="1" fill="hold" nodeType="withEffect">
                                      <p:stCondLst>
                                        <p:cond delay="750"/>
                                      </p:stCondLst>
                                      <p:childTnLst>
                                        <p:set>
                                          <p:cBhvr>
                                            <p:cTn id="24" dur="1" fill="hold">
                                              <p:stCondLst>
                                                <p:cond delay="0"/>
                                              </p:stCondLst>
                                            </p:cTn>
                                            <p:tgtEl>
                                              <p:spTgt spid="66"/>
                                            </p:tgtEl>
                                            <p:attrNameLst>
                                              <p:attrName>style.visibility</p:attrName>
                                            </p:attrNameLst>
                                          </p:cBhvr>
                                          <p:to>
                                            <p:strVal val="visible"/>
                                          </p:to>
                                        </p:set>
                                        <p:animEffect transition="in" filter="wipe(up)">
                                          <p:cBhvr>
                                            <p:cTn id="25" dur="500"/>
                                            <p:tgtEl>
                                              <p:spTgt spid="66"/>
                                            </p:tgtEl>
                                          </p:cBhvr>
                                        </p:animEffect>
                                      </p:childTnLst>
                                    </p:cTn>
                                  </p:par>
                                  <p:par>
                                    <p:cTn id="26" presetID="23" presetClass="entr" presetSubtype="16" fill="hold" nodeType="withEffect">
                                      <p:stCondLst>
                                        <p:cond delay="1000"/>
                                      </p:stCondLst>
                                      <p:childTnLst>
                                        <p:set>
                                          <p:cBhvr>
                                            <p:cTn id="27" dur="1" fill="hold">
                                              <p:stCondLst>
                                                <p:cond delay="0"/>
                                              </p:stCondLst>
                                            </p:cTn>
                                            <p:tgtEl>
                                              <p:spTgt spid="109"/>
                                            </p:tgtEl>
                                            <p:attrNameLst>
                                              <p:attrName>style.visibility</p:attrName>
                                            </p:attrNameLst>
                                          </p:cBhvr>
                                          <p:to>
                                            <p:strVal val="visible"/>
                                          </p:to>
                                        </p:set>
                                        <p:anim calcmode="lin" valueType="num">
                                          <p:cBhvr>
                                            <p:cTn id="28" dur="250" fill="hold"/>
                                            <p:tgtEl>
                                              <p:spTgt spid="109"/>
                                            </p:tgtEl>
                                            <p:attrNameLst>
                                              <p:attrName>ppt_w</p:attrName>
                                            </p:attrNameLst>
                                          </p:cBhvr>
                                          <p:tavLst>
                                            <p:tav tm="0">
                                              <p:val>
                                                <p:fltVal val="0"/>
                                              </p:val>
                                            </p:tav>
                                            <p:tav tm="100000">
                                              <p:val>
                                                <p:strVal val="#ppt_w"/>
                                              </p:val>
                                            </p:tav>
                                          </p:tavLst>
                                        </p:anim>
                                        <p:anim calcmode="lin" valueType="num">
                                          <p:cBhvr>
                                            <p:cTn id="29" dur="250" fill="hold"/>
                                            <p:tgtEl>
                                              <p:spTgt spid="109"/>
                                            </p:tgtEl>
                                            <p:attrNameLst>
                                              <p:attrName>ppt_h</p:attrName>
                                            </p:attrNameLst>
                                          </p:cBhvr>
                                          <p:tavLst>
                                            <p:tav tm="0">
                                              <p:val>
                                                <p:fltVal val="0"/>
                                              </p:val>
                                            </p:tav>
                                            <p:tav tm="100000">
                                              <p:val>
                                                <p:strVal val="#ppt_h"/>
                                              </p:val>
                                            </p:tav>
                                          </p:tavLst>
                                        </p:anim>
                                      </p:childTnLst>
                                    </p:cTn>
                                  </p:par>
                                  <p:par>
                                    <p:cTn id="30" presetID="6" presetClass="emph" presetSubtype="0" fill="hold" nodeType="withEffect" p14:presetBounceEnd="99000">
                                      <p:stCondLst>
                                        <p:cond delay="1000"/>
                                      </p:stCondLst>
                                      <p:childTnLst>
                                        <p:animScale p14:bounceEnd="99000">
                                          <p:cBhvr>
                                            <p:cTn id="31" dur="1000" fill="hold"/>
                                            <p:tgtEl>
                                              <p:spTgt spid="109"/>
                                            </p:tgtEl>
                                          </p:cBhvr>
                                          <p:by x="110000" y="110000"/>
                                        </p:animScale>
                                      </p:childTnLst>
                                    </p:cTn>
                                  </p:par>
                                  <p:par>
                                    <p:cTn id="32" presetID="6" presetClass="emph" presetSubtype="0" fill="hold" nodeType="withEffect">
                                      <p:stCondLst>
                                        <p:cond delay="1000"/>
                                      </p:stCondLst>
                                      <p:childTnLst>
                                        <p:animScale>
                                          <p:cBhvr>
                                            <p:cTn id="33" dur="250" fill="hold"/>
                                            <p:tgtEl>
                                              <p:spTgt spid="109"/>
                                            </p:tgtEl>
                                          </p:cBhvr>
                                          <p:by x="91000" y="91000"/>
                                        </p:animScale>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250"/>
                                            <p:tgtEl>
                                              <p:spTgt spid="56"/>
                                            </p:tgtEl>
                                          </p:cBhvr>
                                        </p:animEffect>
                                      </p:childTnLst>
                                    </p:cTn>
                                  </p:par>
                                  <p:par>
                                    <p:cTn id="38" presetID="42" presetClass="path" presetSubtype="0" decel="100000" fill="hold" grpId="1" nodeType="withEffect">
                                      <p:stCondLst>
                                        <p:cond delay="0"/>
                                      </p:stCondLst>
                                      <p:childTnLst>
                                        <p:animMotion origin="layout" path="M 0.01667 -0.00047 L -3.95833E-6 3.7037E-6 " pathEditMode="relative" rAng="0" ptsTypes="AA">
                                          <p:cBhvr>
                                            <p:cTn id="39" dur="500" fill="hold"/>
                                            <p:tgtEl>
                                              <p:spTgt spid="56"/>
                                            </p:tgtEl>
                                            <p:attrNameLst>
                                              <p:attrName>ppt_x</p:attrName>
                                              <p:attrName>ppt_y</p:attrName>
                                            </p:attrNameLst>
                                          </p:cBhvr>
                                          <p:rCtr x="-833" y="23"/>
                                        </p:animMotion>
                                      </p:childTnLst>
                                    </p:cTn>
                                  </p:par>
                                  <p:par>
                                    <p:cTn id="40" presetID="23" presetClass="entr" presetSubtype="16" fill="hold" nodeType="withEffect">
                                      <p:stCondLst>
                                        <p:cond delay="250"/>
                                      </p:stCondLst>
                                      <p:childTnLst>
                                        <p:set>
                                          <p:cBhvr>
                                            <p:cTn id="41" dur="1" fill="hold">
                                              <p:stCondLst>
                                                <p:cond delay="0"/>
                                              </p:stCondLst>
                                            </p:cTn>
                                            <p:tgtEl>
                                              <p:spTgt spid="108"/>
                                            </p:tgtEl>
                                            <p:attrNameLst>
                                              <p:attrName>style.visibility</p:attrName>
                                            </p:attrNameLst>
                                          </p:cBhvr>
                                          <p:to>
                                            <p:strVal val="visible"/>
                                          </p:to>
                                        </p:set>
                                        <p:anim calcmode="lin" valueType="num">
                                          <p:cBhvr>
                                            <p:cTn id="42" dur="250" fill="hold"/>
                                            <p:tgtEl>
                                              <p:spTgt spid="108"/>
                                            </p:tgtEl>
                                            <p:attrNameLst>
                                              <p:attrName>ppt_w</p:attrName>
                                            </p:attrNameLst>
                                          </p:cBhvr>
                                          <p:tavLst>
                                            <p:tav tm="0">
                                              <p:val>
                                                <p:fltVal val="0"/>
                                              </p:val>
                                            </p:tav>
                                            <p:tav tm="100000">
                                              <p:val>
                                                <p:strVal val="#ppt_w"/>
                                              </p:val>
                                            </p:tav>
                                          </p:tavLst>
                                        </p:anim>
                                        <p:anim calcmode="lin" valueType="num">
                                          <p:cBhvr>
                                            <p:cTn id="43" dur="250" fill="hold"/>
                                            <p:tgtEl>
                                              <p:spTgt spid="108"/>
                                            </p:tgtEl>
                                            <p:attrNameLst>
                                              <p:attrName>ppt_h</p:attrName>
                                            </p:attrNameLst>
                                          </p:cBhvr>
                                          <p:tavLst>
                                            <p:tav tm="0">
                                              <p:val>
                                                <p:fltVal val="0"/>
                                              </p:val>
                                            </p:tav>
                                            <p:tav tm="100000">
                                              <p:val>
                                                <p:strVal val="#ppt_h"/>
                                              </p:val>
                                            </p:tav>
                                          </p:tavLst>
                                        </p:anim>
                                      </p:childTnLst>
                                    </p:cTn>
                                  </p:par>
                                  <p:par>
                                    <p:cTn id="44" presetID="6" presetClass="emph" presetSubtype="0" fill="hold" nodeType="withEffect" p14:presetBounceEnd="99000">
                                      <p:stCondLst>
                                        <p:cond delay="250"/>
                                      </p:stCondLst>
                                      <p:childTnLst>
                                        <p:animScale p14:bounceEnd="99000">
                                          <p:cBhvr>
                                            <p:cTn id="45" dur="1000" fill="hold"/>
                                            <p:tgtEl>
                                              <p:spTgt spid="108"/>
                                            </p:tgtEl>
                                          </p:cBhvr>
                                          <p:by x="110000" y="110000"/>
                                        </p:animScale>
                                      </p:childTnLst>
                                    </p:cTn>
                                  </p:par>
                                  <p:par>
                                    <p:cTn id="46" presetID="6" presetClass="emph" presetSubtype="0" fill="hold" nodeType="withEffect">
                                      <p:stCondLst>
                                        <p:cond delay="250"/>
                                      </p:stCondLst>
                                      <p:childTnLst>
                                        <p:animScale>
                                          <p:cBhvr>
                                            <p:cTn id="47" dur="250" fill="hold"/>
                                            <p:tgtEl>
                                              <p:spTgt spid="108"/>
                                            </p:tgtEl>
                                          </p:cBhvr>
                                          <p:by x="91000" y="91000"/>
                                        </p:animScale>
                                      </p:childTnLst>
                                    </p:cTn>
                                  </p:par>
                                  <p:par>
                                    <p:cTn id="48" presetID="10" presetClass="entr" presetSubtype="0" fill="hold" nodeType="withEffect">
                                      <p:stCondLst>
                                        <p:cond delay="25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500"/>
                                            <p:tgtEl>
                                              <p:spTgt spid="4"/>
                                            </p:tgtEl>
                                          </p:cBhvr>
                                        </p:animEffect>
                                      </p:childTnLst>
                                    </p:cTn>
                                  </p:par>
                                  <p:par>
                                    <p:cTn id="51" presetID="22" presetClass="entr" presetSubtype="1" fill="hold" nodeType="withEffect">
                                      <p:stCondLst>
                                        <p:cond delay="250"/>
                                      </p:stCondLst>
                                      <p:childTnLst>
                                        <p:set>
                                          <p:cBhvr>
                                            <p:cTn id="52" dur="1" fill="hold">
                                              <p:stCondLst>
                                                <p:cond delay="0"/>
                                              </p:stCondLst>
                                            </p:cTn>
                                            <p:tgtEl>
                                              <p:spTgt spid="71"/>
                                            </p:tgtEl>
                                            <p:attrNameLst>
                                              <p:attrName>style.visibility</p:attrName>
                                            </p:attrNameLst>
                                          </p:cBhvr>
                                          <p:to>
                                            <p:strVal val="visible"/>
                                          </p:to>
                                        </p:set>
                                        <p:animEffect transition="in" filter="wipe(up)">
                                          <p:cBhvr>
                                            <p:cTn id="53" dur="500"/>
                                            <p:tgtEl>
                                              <p:spTgt spid="71"/>
                                            </p:tgtEl>
                                          </p:cBhvr>
                                        </p:animEffect>
                                      </p:childTnLst>
                                    </p:cTn>
                                  </p:par>
                                  <p:par>
                                    <p:cTn id="54" presetID="23" presetClass="entr" presetSubtype="16" fill="hold" nodeType="withEffect">
                                      <p:stCondLst>
                                        <p:cond delay="500"/>
                                      </p:stCondLst>
                                      <p:childTnLst>
                                        <p:set>
                                          <p:cBhvr>
                                            <p:cTn id="55" dur="1" fill="hold">
                                              <p:stCondLst>
                                                <p:cond delay="0"/>
                                              </p:stCondLst>
                                            </p:cTn>
                                            <p:tgtEl>
                                              <p:spTgt spid="68"/>
                                            </p:tgtEl>
                                            <p:attrNameLst>
                                              <p:attrName>style.visibility</p:attrName>
                                            </p:attrNameLst>
                                          </p:cBhvr>
                                          <p:to>
                                            <p:strVal val="visible"/>
                                          </p:to>
                                        </p:set>
                                        <p:anim calcmode="lin" valueType="num">
                                          <p:cBhvr>
                                            <p:cTn id="56" dur="250" fill="hold"/>
                                            <p:tgtEl>
                                              <p:spTgt spid="68"/>
                                            </p:tgtEl>
                                            <p:attrNameLst>
                                              <p:attrName>ppt_w</p:attrName>
                                            </p:attrNameLst>
                                          </p:cBhvr>
                                          <p:tavLst>
                                            <p:tav tm="0">
                                              <p:val>
                                                <p:fltVal val="0"/>
                                              </p:val>
                                            </p:tav>
                                            <p:tav tm="100000">
                                              <p:val>
                                                <p:strVal val="#ppt_w"/>
                                              </p:val>
                                            </p:tav>
                                          </p:tavLst>
                                        </p:anim>
                                        <p:anim calcmode="lin" valueType="num">
                                          <p:cBhvr>
                                            <p:cTn id="57" dur="250" fill="hold"/>
                                            <p:tgtEl>
                                              <p:spTgt spid="68"/>
                                            </p:tgtEl>
                                            <p:attrNameLst>
                                              <p:attrName>ppt_h</p:attrName>
                                            </p:attrNameLst>
                                          </p:cBhvr>
                                          <p:tavLst>
                                            <p:tav tm="0">
                                              <p:val>
                                                <p:fltVal val="0"/>
                                              </p:val>
                                            </p:tav>
                                            <p:tav tm="100000">
                                              <p:val>
                                                <p:strVal val="#ppt_h"/>
                                              </p:val>
                                            </p:tav>
                                          </p:tavLst>
                                        </p:anim>
                                      </p:childTnLst>
                                    </p:cTn>
                                  </p:par>
                                  <p:par>
                                    <p:cTn id="58" presetID="6" presetClass="emph" presetSubtype="0" fill="hold" nodeType="withEffect" p14:presetBounceEnd="99000">
                                      <p:stCondLst>
                                        <p:cond delay="500"/>
                                      </p:stCondLst>
                                      <p:childTnLst>
                                        <p:animScale p14:bounceEnd="99000">
                                          <p:cBhvr>
                                            <p:cTn id="59" dur="1000" fill="hold"/>
                                            <p:tgtEl>
                                              <p:spTgt spid="68"/>
                                            </p:tgtEl>
                                          </p:cBhvr>
                                          <p:by x="110000" y="110000"/>
                                        </p:animScale>
                                      </p:childTnLst>
                                    </p:cTn>
                                  </p:par>
                                  <p:par>
                                    <p:cTn id="60" presetID="6" presetClass="emph" presetSubtype="0" fill="hold" nodeType="withEffect">
                                      <p:stCondLst>
                                        <p:cond delay="500"/>
                                      </p:stCondLst>
                                      <p:childTnLst>
                                        <p:animScale>
                                          <p:cBhvr>
                                            <p:cTn id="61" dur="250" fill="hold"/>
                                            <p:tgtEl>
                                              <p:spTgt spid="68"/>
                                            </p:tgtEl>
                                          </p:cBhvr>
                                          <p:by x="91000" y="91000"/>
                                        </p:animScale>
                                      </p:childTnLst>
                                    </p:cTn>
                                  </p:par>
                                  <p:par>
                                    <p:cTn id="62" presetID="23" presetClass="entr" presetSubtype="16" fill="hold" nodeType="withEffect">
                                      <p:stCondLst>
                                        <p:cond delay="500"/>
                                      </p:stCondLst>
                                      <p:childTnLst>
                                        <p:set>
                                          <p:cBhvr>
                                            <p:cTn id="63" dur="1" fill="hold">
                                              <p:stCondLst>
                                                <p:cond delay="0"/>
                                              </p:stCondLst>
                                            </p:cTn>
                                            <p:tgtEl>
                                              <p:spTgt spid="201"/>
                                            </p:tgtEl>
                                            <p:attrNameLst>
                                              <p:attrName>style.visibility</p:attrName>
                                            </p:attrNameLst>
                                          </p:cBhvr>
                                          <p:to>
                                            <p:strVal val="visible"/>
                                          </p:to>
                                        </p:set>
                                        <p:anim calcmode="lin" valueType="num">
                                          <p:cBhvr>
                                            <p:cTn id="64" dur="250" fill="hold"/>
                                            <p:tgtEl>
                                              <p:spTgt spid="201"/>
                                            </p:tgtEl>
                                            <p:attrNameLst>
                                              <p:attrName>ppt_w</p:attrName>
                                            </p:attrNameLst>
                                          </p:cBhvr>
                                          <p:tavLst>
                                            <p:tav tm="0">
                                              <p:val>
                                                <p:fltVal val="0"/>
                                              </p:val>
                                            </p:tav>
                                            <p:tav tm="100000">
                                              <p:val>
                                                <p:strVal val="#ppt_w"/>
                                              </p:val>
                                            </p:tav>
                                          </p:tavLst>
                                        </p:anim>
                                        <p:anim calcmode="lin" valueType="num">
                                          <p:cBhvr>
                                            <p:cTn id="65" dur="250" fill="hold"/>
                                            <p:tgtEl>
                                              <p:spTgt spid="201"/>
                                            </p:tgtEl>
                                            <p:attrNameLst>
                                              <p:attrName>ppt_h</p:attrName>
                                            </p:attrNameLst>
                                          </p:cBhvr>
                                          <p:tavLst>
                                            <p:tav tm="0">
                                              <p:val>
                                                <p:fltVal val="0"/>
                                              </p:val>
                                            </p:tav>
                                            <p:tav tm="100000">
                                              <p:val>
                                                <p:strVal val="#ppt_h"/>
                                              </p:val>
                                            </p:tav>
                                          </p:tavLst>
                                        </p:anim>
                                      </p:childTnLst>
                                    </p:cTn>
                                  </p:par>
                                  <p:par>
                                    <p:cTn id="66" presetID="6" presetClass="emph" presetSubtype="0" fill="hold" nodeType="withEffect" p14:presetBounceEnd="99000">
                                      <p:stCondLst>
                                        <p:cond delay="500"/>
                                      </p:stCondLst>
                                      <p:childTnLst>
                                        <p:animScale p14:bounceEnd="99000">
                                          <p:cBhvr>
                                            <p:cTn id="67" dur="1000" fill="hold"/>
                                            <p:tgtEl>
                                              <p:spTgt spid="201"/>
                                            </p:tgtEl>
                                          </p:cBhvr>
                                          <p:by x="110000" y="110000"/>
                                        </p:animScale>
                                      </p:childTnLst>
                                    </p:cTn>
                                  </p:par>
                                  <p:par>
                                    <p:cTn id="68" presetID="6" presetClass="emph" presetSubtype="0" fill="hold" nodeType="withEffect">
                                      <p:stCondLst>
                                        <p:cond delay="500"/>
                                      </p:stCondLst>
                                      <p:childTnLst>
                                        <p:animScale>
                                          <p:cBhvr>
                                            <p:cTn id="69" dur="250" fill="hold"/>
                                            <p:tgtEl>
                                              <p:spTgt spid="201"/>
                                            </p:tgtEl>
                                          </p:cBhvr>
                                          <p:by x="91000" y="91000"/>
                                        </p:animScale>
                                      </p:childTnLst>
                                    </p:cTn>
                                  </p:par>
                                </p:childTnLst>
                              </p:cTn>
                            </p:par>
                            <p:par>
                              <p:cTn id="70" fill="hold">
                                <p:stCondLst>
                                  <p:cond delay="3500"/>
                                </p:stCondLst>
                                <p:childTnLst>
                                  <p:par>
                                    <p:cTn id="71" presetID="23" presetClass="entr" presetSubtype="16" fill="hold" nodeType="after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p:cTn id="73" dur="250" fill="hold"/>
                                            <p:tgtEl>
                                              <p:spTgt spid="11"/>
                                            </p:tgtEl>
                                            <p:attrNameLst>
                                              <p:attrName>ppt_w</p:attrName>
                                            </p:attrNameLst>
                                          </p:cBhvr>
                                          <p:tavLst>
                                            <p:tav tm="0">
                                              <p:val>
                                                <p:fltVal val="0"/>
                                              </p:val>
                                            </p:tav>
                                            <p:tav tm="100000">
                                              <p:val>
                                                <p:strVal val="#ppt_w"/>
                                              </p:val>
                                            </p:tav>
                                          </p:tavLst>
                                        </p:anim>
                                        <p:anim calcmode="lin" valueType="num">
                                          <p:cBhvr>
                                            <p:cTn id="74" dur="250" fill="hold"/>
                                            <p:tgtEl>
                                              <p:spTgt spid="11"/>
                                            </p:tgtEl>
                                            <p:attrNameLst>
                                              <p:attrName>ppt_h</p:attrName>
                                            </p:attrNameLst>
                                          </p:cBhvr>
                                          <p:tavLst>
                                            <p:tav tm="0">
                                              <p:val>
                                                <p:fltVal val="0"/>
                                              </p:val>
                                            </p:tav>
                                            <p:tav tm="100000">
                                              <p:val>
                                                <p:strVal val="#ppt_h"/>
                                              </p:val>
                                            </p:tav>
                                          </p:tavLst>
                                        </p:anim>
                                      </p:childTnLst>
                                    </p:cTn>
                                  </p:par>
                                  <p:par>
                                    <p:cTn id="75" presetID="6" presetClass="emph" presetSubtype="0" fill="hold" nodeType="withEffect" p14:presetBounceEnd="99000">
                                      <p:stCondLst>
                                        <p:cond delay="0"/>
                                      </p:stCondLst>
                                      <p:childTnLst>
                                        <p:animScale p14:bounceEnd="99000">
                                          <p:cBhvr>
                                            <p:cTn id="76" dur="1000" fill="hold"/>
                                            <p:tgtEl>
                                              <p:spTgt spid="11"/>
                                            </p:tgtEl>
                                          </p:cBhvr>
                                          <p:by x="110000" y="110000"/>
                                        </p:animScale>
                                      </p:childTnLst>
                                    </p:cTn>
                                  </p:par>
                                  <p:par>
                                    <p:cTn id="77" presetID="6" presetClass="emph" presetSubtype="0" fill="hold" nodeType="withEffect">
                                      <p:stCondLst>
                                        <p:cond delay="0"/>
                                      </p:stCondLst>
                                      <p:childTnLst>
                                        <p:animScale>
                                          <p:cBhvr>
                                            <p:cTn id="78" dur="250" fill="hold"/>
                                            <p:tgtEl>
                                              <p:spTgt spid="11"/>
                                            </p:tgtEl>
                                          </p:cBhvr>
                                          <p:by x="91000" y="91000"/>
                                        </p:animScale>
                                      </p:childTnLst>
                                    </p:cTn>
                                  </p:par>
                                  <p:par>
                                    <p:cTn id="79" presetID="10" presetClass="entr" presetSubtype="0" fill="hold" nodeType="withEffect">
                                      <p:stCondLst>
                                        <p:cond delay="250"/>
                                      </p:stCondLst>
                                      <p:childTnLst>
                                        <p:set>
                                          <p:cBhvr>
                                            <p:cTn id="80" dur="1" fill="hold">
                                              <p:stCondLst>
                                                <p:cond delay="0"/>
                                              </p:stCondLst>
                                            </p:cTn>
                                            <p:tgtEl>
                                              <p:spTgt spid="106"/>
                                            </p:tgtEl>
                                            <p:attrNameLst>
                                              <p:attrName>style.visibility</p:attrName>
                                            </p:attrNameLst>
                                          </p:cBhvr>
                                          <p:to>
                                            <p:strVal val="visible"/>
                                          </p:to>
                                        </p:set>
                                        <p:animEffect transition="in" filter="fade">
                                          <p:cBhvr>
                                            <p:cTn id="81" dur="250"/>
                                            <p:tgtEl>
                                              <p:spTgt spid="106"/>
                                            </p:tgtEl>
                                          </p:cBhvr>
                                        </p:animEffect>
                                      </p:childTnLst>
                                    </p:cTn>
                                  </p:par>
                                  <p:par>
                                    <p:cTn id="82" presetID="42" presetClass="path" presetSubtype="0" decel="100000" fill="hold" nodeType="withEffect">
                                      <p:stCondLst>
                                        <p:cond delay="250"/>
                                      </p:stCondLst>
                                      <p:childTnLst>
                                        <p:animMotion origin="layout" path="M -1.45833E-6 0.03889 L -1.45833E-6 5.55112E-17 " pathEditMode="relative" rAng="0" ptsTypes="AA">
                                          <p:cBhvr>
                                            <p:cTn id="83" dur="500" fill="hold"/>
                                            <p:tgtEl>
                                              <p:spTgt spid="106"/>
                                            </p:tgtEl>
                                            <p:attrNameLst>
                                              <p:attrName>ppt_x</p:attrName>
                                              <p:attrName>ppt_y</p:attrName>
                                            </p:attrNameLst>
                                          </p:cBhvr>
                                          <p:rCtr x="0" y="-1944"/>
                                        </p:animMotion>
                                      </p:childTnLst>
                                    </p:cTn>
                                  </p:par>
                                  <p:par>
                                    <p:cTn id="84" presetID="10" presetClass="entr" presetSubtype="0" fill="hold" nodeType="withEffect">
                                      <p:stCondLst>
                                        <p:cond delay="250"/>
                                      </p:stCondLst>
                                      <p:childTnLst>
                                        <p:set>
                                          <p:cBhvr>
                                            <p:cTn id="85" dur="1" fill="hold">
                                              <p:stCondLst>
                                                <p:cond delay="0"/>
                                              </p:stCondLst>
                                            </p:cTn>
                                            <p:tgtEl>
                                              <p:spTgt spid="105"/>
                                            </p:tgtEl>
                                            <p:attrNameLst>
                                              <p:attrName>style.visibility</p:attrName>
                                            </p:attrNameLst>
                                          </p:cBhvr>
                                          <p:to>
                                            <p:strVal val="visible"/>
                                          </p:to>
                                        </p:set>
                                        <p:animEffect transition="in" filter="fade">
                                          <p:cBhvr>
                                            <p:cTn id="86" dur="250"/>
                                            <p:tgtEl>
                                              <p:spTgt spid="105"/>
                                            </p:tgtEl>
                                          </p:cBhvr>
                                        </p:animEffect>
                                      </p:childTnLst>
                                    </p:cTn>
                                  </p:par>
                                  <p:par>
                                    <p:cTn id="87" presetID="42" presetClass="path" presetSubtype="0" decel="100000" fill="hold" nodeType="withEffect">
                                      <p:stCondLst>
                                        <p:cond delay="250"/>
                                      </p:stCondLst>
                                      <p:childTnLst>
                                        <p:animMotion origin="layout" path="M -1.45833E-6 -0.03473 L -1.45833E-6 2.96296E-6 " pathEditMode="relative" rAng="0" ptsTypes="AA">
                                          <p:cBhvr>
                                            <p:cTn id="88" dur="500" fill="hold"/>
                                            <p:tgtEl>
                                              <p:spTgt spid="105"/>
                                            </p:tgtEl>
                                            <p:attrNameLst>
                                              <p:attrName>ppt_x</p:attrName>
                                              <p:attrName>ppt_y</p:attrName>
                                            </p:attrNameLst>
                                          </p:cBhvr>
                                          <p:rCtr x="0" y="1736"/>
                                        </p:animMotion>
                                      </p:childTnLst>
                                    </p:cTn>
                                  </p:par>
                                  <p:par>
                                    <p:cTn id="89" presetID="10" presetClass="entr" presetSubtype="0" fill="hold" grpId="0" nodeType="withEffect">
                                      <p:stCondLst>
                                        <p:cond delay="250"/>
                                      </p:stCondLst>
                                      <p:childTnLst>
                                        <p:set>
                                          <p:cBhvr>
                                            <p:cTn id="90" dur="1" fill="hold">
                                              <p:stCondLst>
                                                <p:cond delay="0"/>
                                              </p:stCondLst>
                                            </p:cTn>
                                            <p:tgtEl>
                                              <p:spTgt spid="100"/>
                                            </p:tgtEl>
                                            <p:attrNameLst>
                                              <p:attrName>style.visibility</p:attrName>
                                            </p:attrNameLst>
                                          </p:cBhvr>
                                          <p:to>
                                            <p:strVal val="visible"/>
                                          </p:to>
                                        </p:set>
                                        <p:animEffect transition="in" filter="fade">
                                          <p:cBhvr>
                                            <p:cTn id="91" dur="250"/>
                                            <p:tgtEl>
                                              <p:spTgt spid="100"/>
                                            </p:tgtEl>
                                          </p:cBhvr>
                                        </p:animEffect>
                                      </p:childTnLst>
                                    </p:cTn>
                                  </p:par>
                                  <p:par>
                                    <p:cTn id="92" presetID="42" presetClass="path" presetSubtype="0" decel="100000" fill="hold" grpId="1" nodeType="withEffect">
                                      <p:stCondLst>
                                        <p:cond delay="250"/>
                                      </p:stCondLst>
                                      <p:childTnLst>
                                        <p:animMotion origin="layout" path="M 0.01667 -0.00046 L -3.75E-6 0 " pathEditMode="relative" rAng="0" ptsTypes="AA">
                                          <p:cBhvr>
                                            <p:cTn id="93" dur="500" fill="hold"/>
                                            <p:tgtEl>
                                              <p:spTgt spid="100"/>
                                            </p:tgtEl>
                                            <p:attrNameLst>
                                              <p:attrName>ppt_x</p:attrName>
                                              <p:attrName>ppt_y</p:attrName>
                                            </p:attrNameLst>
                                          </p:cBhvr>
                                          <p:rCtr x="-833" y="23"/>
                                        </p:animMotion>
                                      </p:childTnLst>
                                    </p:cTn>
                                  </p:par>
                                  <p:par>
                                    <p:cTn id="94" presetID="1" presetClass="entr" presetSubtype="0" fill="hold" grpId="1" nodeType="withEffect">
                                      <p:stCondLst>
                                        <p:cond delay="250"/>
                                      </p:stCondLst>
                                      <p:childTnLst>
                                        <p:set>
                                          <p:cBhvr>
                                            <p:cTn id="95" dur="1" fill="hold">
                                              <p:stCondLst>
                                                <p:cond delay="0"/>
                                              </p:stCondLst>
                                            </p:cTn>
                                            <p:tgtEl>
                                              <p:spTgt spid="149"/>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2" presetClass="entr" presetSubtype="8" decel="100000" fill="hold" grpId="0" nodeType="clickEffect">
                                      <p:stCondLst>
                                        <p:cond delay="0"/>
                                      </p:stCondLst>
                                      <p:childTnLst>
                                        <p:set>
                                          <p:cBhvr>
                                            <p:cTn id="99" dur="1" fill="hold">
                                              <p:stCondLst>
                                                <p:cond delay="0"/>
                                              </p:stCondLst>
                                            </p:cTn>
                                            <p:tgtEl>
                                              <p:spTgt spid="112"/>
                                            </p:tgtEl>
                                            <p:attrNameLst>
                                              <p:attrName>style.visibility</p:attrName>
                                            </p:attrNameLst>
                                          </p:cBhvr>
                                          <p:to>
                                            <p:strVal val="visible"/>
                                          </p:to>
                                        </p:set>
                                        <p:anim calcmode="lin" valueType="num">
                                          <p:cBhvr additive="base">
                                            <p:cTn id="100" dur="500" fill="hold"/>
                                            <p:tgtEl>
                                              <p:spTgt spid="112"/>
                                            </p:tgtEl>
                                            <p:attrNameLst>
                                              <p:attrName>ppt_x</p:attrName>
                                            </p:attrNameLst>
                                          </p:cBhvr>
                                          <p:tavLst>
                                            <p:tav tm="0">
                                              <p:val>
                                                <p:strVal val="0-#ppt_w/2"/>
                                              </p:val>
                                            </p:tav>
                                            <p:tav tm="100000">
                                              <p:val>
                                                <p:strVal val="#ppt_x"/>
                                              </p:val>
                                            </p:tav>
                                          </p:tavLst>
                                        </p:anim>
                                        <p:anim calcmode="lin" valueType="num">
                                          <p:cBhvr additive="base">
                                            <p:cTn id="101" dur="500" fill="hold"/>
                                            <p:tgtEl>
                                              <p:spTgt spid="112"/>
                                            </p:tgtEl>
                                            <p:attrNameLst>
                                              <p:attrName>ppt_y</p:attrName>
                                            </p:attrNameLst>
                                          </p:cBhvr>
                                          <p:tavLst>
                                            <p:tav tm="0">
                                              <p:val>
                                                <p:strVal val="#ppt_y"/>
                                              </p:val>
                                            </p:tav>
                                            <p:tav tm="100000">
                                              <p:val>
                                                <p:strVal val="#ppt_y"/>
                                              </p:val>
                                            </p:tav>
                                          </p:tavLst>
                                        </p:anim>
                                      </p:childTnLst>
                                    </p:cTn>
                                  </p:par>
                                  <p:par>
                                    <p:cTn id="102" presetID="23" presetClass="entr" presetSubtype="16" fill="hold" nodeType="withEffect">
                                      <p:stCondLst>
                                        <p:cond delay="750"/>
                                      </p:stCondLst>
                                      <p:childTnLst>
                                        <p:set>
                                          <p:cBhvr>
                                            <p:cTn id="103" dur="1" fill="hold">
                                              <p:stCondLst>
                                                <p:cond delay="0"/>
                                              </p:stCondLst>
                                            </p:cTn>
                                            <p:tgtEl>
                                              <p:spTgt spid="121"/>
                                            </p:tgtEl>
                                            <p:attrNameLst>
                                              <p:attrName>style.visibility</p:attrName>
                                            </p:attrNameLst>
                                          </p:cBhvr>
                                          <p:to>
                                            <p:strVal val="visible"/>
                                          </p:to>
                                        </p:set>
                                        <p:anim calcmode="lin" valueType="num">
                                          <p:cBhvr>
                                            <p:cTn id="104" dur="250" fill="hold"/>
                                            <p:tgtEl>
                                              <p:spTgt spid="121"/>
                                            </p:tgtEl>
                                            <p:attrNameLst>
                                              <p:attrName>ppt_w</p:attrName>
                                            </p:attrNameLst>
                                          </p:cBhvr>
                                          <p:tavLst>
                                            <p:tav tm="0">
                                              <p:val>
                                                <p:fltVal val="0"/>
                                              </p:val>
                                            </p:tav>
                                            <p:tav tm="100000">
                                              <p:val>
                                                <p:strVal val="#ppt_w"/>
                                              </p:val>
                                            </p:tav>
                                          </p:tavLst>
                                        </p:anim>
                                        <p:anim calcmode="lin" valueType="num">
                                          <p:cBhvr>
                                            <p:cTn id="105" dur="250" fill="hold"/>
                                            <p:tgtEl>
                                              <p:spTgt spid="121"/>
                                            </p:tgtEl>
                                            <p:attrNameLst>
                                              <p:attrName>ppt_h</p:attrName>
                                            </p:attrNameLst>
                                          </p:cBhvr>
                                          <p:tavLst>
                                            <p:tav tm="0">
                                              <p:val>
                                                <p:fltVal val="0"/>
                                              </p:val>
                                            </p:tav>
                                            <p:tav tm="100000">
                                              <p:val>
                                                <p:strVal val="#ppt_h"/>
                                              </p:val>
                                            </p:tav>
                                          </p:tavLst>
                                        </p:anim>
                                      </p:childTnLst>
                                    </p:cTn>
                                  </p:par>
                                  <p:par>
                                    <p:cTn id="106" presetID="6" presetClass="emph" presetSubtype="0" fill="hold" nodeType="withEffect" p14:presetBounceEnd="99000">
                                      <p:stCondLst>
                                        <p:cond delay="750"/>
                                      </p:stCondLst>
                                      <p:childTnLst>
                                        <p:animScale p14:bounceEnd="99000">
                                          <p:cBhvr>
                                            <p:cTn id="107" dur="1000" fill="hold"/>
                                            <p:tgtEl>
                                              <p:spTgt spid="121"/>
                                            </p:tgtEl>
                                          </p:cBhvr>
                                          <p:by x="110000" y="110000"/>
                                        </p:animScale>
                                      </p:childTnLst>
                                    </p:cTn>
                                  </p:par>
                                  <p:par>
                                    <p:cTn id="108" presetID="6" presetClass="emph" presetSubtype="0" fill="hold" nodeType="withEffect">
                                      <p:stCondLst>
                                        <p:cond delay="750"/>
                                      </p:stCondLst>
                                      <p:childTnLst>
                                        <p:animScale>
                                          <p:cBhvr>
                                            <p:cTn id="109" dur="250" fill="hold"/>
                                            <p:tgtEl>
                                              <p:spTgt spid="121"/>
                                            </p:tgtEl>
                                          </p:cBhvr>
                                          <p:by x="91000" y="91000"/>
                                        </p:animScale>
                                      </p:childTnLst>
                                    </p:cTn>
                                  </p:par>
                                  <p:par>
                                    <p:cTn id="110" presetID="10" presetClass="exit" presetSubtype="0" fill="hold" nodeType="withEffect">
                                      <p:stCondLst>
                                        <p:cond delay="0"/>
                                      </p:stCondLst>
                                      <p:childTnLst>
                                        <p:animEffect transition="out" filter="fade">
                                          <p:cBhvr>
                                            <p:cTn id="111" dur="500"/>
                                            <p:tgtEl>
                                              <p:spTgt spid="106"/>
                                            </p:tgtEl>
                                          </p:cBhvr>
                                        </p:animEffect>
                                        <p:set>
                                          <p:cBhvr>
                                            <p:cTn id="112" dur="1" fill="hold">
                                              <p:stCondLst>
                                                <p:cond delay="499"/>
                                              </p:stCondLst>
                                            </p:cTn>
                                            <p:tgtEl>
                                              <p:spTgt spid="106"/>
                                            </p:tgtEl>
                                            <p:attrNameLst>
                                              <p:attrName>style.visibility</p:attrName>
                                            </p:attrNameLst>
                                          </p:cBhvr>
                                          <p:to>
                                            <p:strVal val="hidden"/>
                                          </p:to>
                                        </p:set>
                                      </p:childTnLst>
                                    </p:cTn>
                                  </p:par>
                                  <p:par>
                                    <p:cTn id="113" presetID="10" presetClass="exit" presetSubtype="0" fill="hold" nodeType="withEffect">
                                      <p:stCondLst>
                                        <p:cond delay="0"/>
                                      </p:stCondLst>
                                      <p:childTnLst>
                                        <p:animEffect transition="out" filter="fade">
                                          <p:cBhvr>
                                            <p:cTn id="114" dur="500"/>
                                            <p:tgtEl>
                                              <p:spTgt spid="105"/>
                                            </p:tgtEl>
                                          </p:cBhvr>
                                        </p:animEffect>
                                        <p:set>
                                          <p:cBhvr>
                                            <p:cTn id="115" dur="1" fill="hold">
                                              <p:stCondLst>
                                                <p:cond delay="499"/>
                                              </p:stCondLst>
                                            </p:cTn>
                                            <p:tgtEl>
                                              <p:spTgt spid="105"/>
                                            </p:tgtEl>
                                            <p:attrNameLst>
                                              <p:attrName>style.visibility</p:attrName>
                                            </p:attrNameLst>
                                          </p:cBhvr>
                                          <p:to>
                                            <p:strVal val="hidden"/>
                                          </p:to>
                                        </p:set>
                                      </p:childTnLst>
                                    </p:cTn>
                                  </p:par>
                                  <p:par>
                                    <p:cTn id="116" presetID="10" presetClass="exit" presetSubtype="0" fill="hold" grpId="2" nodeType="withEffect">
                                      <p:stCondLst>
                                        <p:cond delay="0"/>
                                      </p:stCondLst>
                                      <p:childTnLst>
                                        <p:animEffect transition="out" filter="fade">
                                          <p:cBhvr>
                                            <p:cTn id="117" dur="500"/>
                                            <p:tgtEl>
                                              <p:spTgt spid="100"/>
                                            </p:tgtEl>
                                          </p:cBhvr>
                                        </p:animEffect>
                                        <p:set>
                                          <p:cBhvr>
                                            <p:cTn id="118" dur="1" fill="hold">
                                              <p:stCondLst>
                                                <p:cond delay="499"/>
                                              </p:stCondLst>
                                            </p:cTn>
                                            <p:tgtEl>
                                              <p:spTgt spid="100"/>
                                            </p:tgtEl>
                                            <p:attrNameLst>
                                              <p:attrName>style.visibility</p:attrName>
                                            </p:attrNameLst>
                                          </p:cBhvr>
                                          <p:to>
                                            <p:strVal val="hidden"/>
                                          </p:to>
                                        </p:set>
                                      </p:childTnLst>
                                    </p:cTn>
                                  </p:par>
                                  <p:par>
                                    <p:cTn id="119" presetID="22" presetClass="entr" presetSubtype="8" fill="hold" nodeType="withEffect">
                                      <p:stCondLst>
                                        <p:cond delay="500"/>
                                      </p:stCondLst>
                                      <p:childTnLst>
                                        <p:set>
                                          <p:cBhvr>
                                            <p:cTn id="120" dur="1" fill="hold">
                                              <p:stCondLst>
                                                <p:cond delay="0"/>
                                              </p:stCondLst>
                                            </p:cTn>
                                            <p:tgtEl>
                                              <p:spTgt spid="126"/>
                                            </p:tgtEl>
                                            <p:attrNameLst>
                                              <p:attrName>style.visibility</p:attrName>
                                            </p:attrNameLst>
                                          </p:cBhvr>
                                          <p:to>
                                            <p:strVal val="visible"/>
                                          </p:to>
                                        </p:set>
                                        <p:animEffect transition="in" filter="wipe(left)">
                                          <p:cBhvr>
                                            <p:cTn id="121" dur="500"/>
                                            <p:tgtEl>
                                              <p:spTgt spid="126"/>
                                            </p:tgtEl>
                                          </p:cBhvr>
                                        </p:animEffect>
                                      </p:childTnLst>
                                    </p:cTn>
                                  </p:par>
                                  <p:par>
                                    <p:cTn id="122" presetID="22" presetClass="entr" presetSubtype="8" fill="hold" nodeType="withEffect">
                                      <p:stCondLst>
                                        <p:cond delay="500"/>
                                      </p:stCondLst>
                                      <p:childTnLst>
                                        <p:set>
                                          <p:cBhvr>
                                            <p:cTn id="123" dur="1" fill="hold">
                                              <p:stCondLst>
                                                <p:cond delay="0"/>
                                              </p:stCondLst>
                                            </p:cTn>
                                            <p:tgtEl>
                                              <p:spTgt spid="125"/>
                                            </p:tgtEl>
                                            <p:attrNameLst>
                                              <p:attrName>style.visibility</p:attrName>
                                            </p:attrNameLst>
                                          </p:cBhvr>
                                          <p:to>
                                            <p:strVal val="visible"/>
                                          </p:to>
                                        </p:set>
                                        <p:animEffect transition="in" filter="wipe(left)">
                                          <p:cBhvr>
                                            <p:cTn id="124" dur="500"/>
                                            <p:tgtEl>
                                              <p:spTgt spid="125"/>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xit" presetSubtype="0" fill="hold" nodeType="clickEffect">
                                      <p:stCondLst>
                                        <p:cond delay="0"/>
                                      </p:stCondLst>
                                      <p:childTnLst>
                                        <p:animEffect transition="out" filter="fade">
                                          <p:cBhvr>
                                            <p:cTn id="128" dur="500"/>
                                            <p:tgtEl>
                                              <p:spTgt spid="121"/>
                                            </p:tgtEl>
                                          </p:cBhvr>
                                        </p:animEffect>
                                        <p:set>
                                          <p:cBhvr>
                                            <p:cTn id="129" dur="1" fill="hold">
                                              <p:stCondLst>
                                                <p:cond delay="499"/>
                                              </p:stCondLst>
                                            </p:cTn>
                                            <p:tgtEl>
                                              <p:spTgt spid="121"/>
                                            </p:tgtEl>
                                            <p:attrNameLst>
                                              <p:attrName>style.visibility</p:attrName>
                                            </p:attrNameLst>
                                          </p:cBhvr>
                                          <p:to>
                                            <p:strVal val="hidden"/>
                                          </p:to>
                                        </p:set>
                                      </p:childTnLst>
                                    </p:cTn>
                                  </p:par>
                                  <p:par>
                                    <p:cTn id="130" presetID="1" presetClass="entr" presetSubtype="0" fill="hold" nodeType="withEffect">
                                      <p:stCondLst>
                                        <p:cond delay="0"/>
                                      </p:stCondLst>
                                      <p:childTnLst>
                                        <p:set>
                                          <p:cBhvr>
                                            <p:cTn id="131" dur="1" fill="hold">
                                              <p:stCondLst>
                                                <p:cond delay="0"/>
                                              </p:stCondLst>
                                            </p:cTn>
                                            <p:tgtEl>
                                              <p:spTgt spid="9"/>
                                            </p:tgtEl>
                                            <p:attrNameLst>
                                              <p:attrName>style.visibility</p:attrName>
                                            </p:attrNameLst>
                                          </p:cBhvr>
                                          <p:to>
                                            <p:strVal val="visible"/>
                                          </p:to>
                                        </p:set>
                                      </p:childTnLst>
                                    </p:cTn>
                                  </p:par>
                                  <p:par>
                                    <p:cTn id="132" presetID="8" presetClass="emph" presetSubtype="0" fill="hold" nodeType="withEffect">
                                      <p:stCondLst>
                                        <p:cond delay="0"/>
                                      </p:stCondLst>
                                      <p:childTnLst>
                                        <p:animRot by="-1200000">
                                          <p:cBhvr>
                                            <p:cTn id="133" dur="2000" fill="hold"/>
                                            <p:tgtEl>
                                              <p:spTgt spid="4"/>
                                            </p:tgtEl>
                                            <p:attrNameLst>
                                              <p:attrName>r</p:attrName>
                                            </p:attrNameLst>
                                          </p:cBhvr>
                                        </p:animRot>
                                      </p:childTnLst>
                                    </p:cTn>
                                  </p:par>
                                  <p:par>
                                    <p:cTn id="134" presetID="1" presetClass="exit" presetSubtype="0" fill="hold" nodeType="withEffect">
                                      <p:stCondLst>
                                        <p:cond delay="0"/>
                                      </p:stCondLst>
                                      <p:childTnLst>
                                        <p:set>
                                          <p:cBhvr>
                                            <p:cTn id="135" dur="1" fill="hold">
                                              <p:stCondLst>
                                                <p:cond delay="0"/>
                                              </p:stCondLst>
                                            </p:cTn>
                                            <p:tgtEl>
                                              <p:spTgt spid="11"/>
                                            </p:tgtEl>
                                            <p:attrNameLst>
                                              <p:attrName>style.visibility</p:attrName>
                                            </p:attrNameLst>
                                          </p:cBhvr>
                                          <p:to>
                                            <p:strVal val="hidden"/>
                                          </p:to>
                                        </p:set>
                                      </p:childTnLst>
                                    </p:cTn>
                                  </p:par>
                                  <p:par>
                                    <p:cTn id="136" presetID="1" presetClass="entr" presetSubtype="0" fill="hold" nodeType="withEffect">
                                      <p:stCondLst>
                                        <p:cond delay="0"/>
                                      </p:stCondLst>
                                      <p:childTnLst>
                                        <p:set>
                                          <p:cBhvr>
                                            <p:cTn id="137" dur="1" fill="hold">
                                              <p:stCondLst>
                                                <p:cond delay="0"/>
                                              </p:stCondLst>
                                            </p:cTn>
                                            <p:tgtEl>
                                              <p:spTgt spid="166"/>
                                            </p:tgtEl>
                                            <p:attrNameLst>
                                              <p:attrName>style.visibility</p:attrName>
                                            </p:attrNameLst>
                                          </p:cBhvr>
                                          <p:to>
                                            <p:strVal val="visible"/>
                                          </p:to>
                                        </p:set>
                                      </p:childTnLst>
                                    </p:cTn>
                                  </p:par>
                                  <p:par>
                                    <p:cTn id="138" presetID="1" presetClass="entr" presetSubtype="0" fill="hold" nodeType="withEffect">
                                      <p:stCondLst>
                                        <p:cond delay="0"/>
                                      </p:stCondLst>
                                      <p:childTnLst>
                                        <p:set>
                                          <p:cBhvr>
                                            <p:cTn id="139" dur="1" fill="hold">
                                              <p:stCondLst>
                                                <p:cond delay="0"/>
                                              </p:stCondLst>
                                            </p:cTn>
                                            <p:tgtEl>
                                              <p:spTgt spid="182"/>
                                            </p:tgtEl>
                                            <p:attrNameLst>
                                              <p:attrName>style.visibility</p:attrName>
                                            </p:attrNameLst>
                                          </p:cBhvr>
                                          <p:to>
                                            <p:strVal val="visible"/>
                                          </p:to>
                                        </p:set>
                                      </p:childTnLst>
                                    </p:cTn>
                                  </p:par>
                                  <p:par>
                                    <p:cTn id="140" presetID="10" presetClass="entr" presetSubtype="0" fill="hold" nodeType="withEffect">
                                      <p:stCondLst>
                                        <p:cond delay="0"/>
                                      </p:stCondLst>
                                      <p:childTnLst>
                                        <p:set>
                                          <p:cBhvr>
                                            <p:cTn id="141" dur="1" fill="hold">
                                              <p:stCondLst>
                                                <p:cond delay="0"/>
                                              </p:stCondLst>
                                            </p:cTn>
                                            <p:tgtEl>
                                              <p:spTgt spid="127"/>
                                            </p:tgtEl>
                                            <p:attrNameLst>
                                              <p:attrName>style.visibility</p:attrName>
                                            </p:attrNameLst>
                                          </p:cBhvr>
                                          <p:to>
                                            <p:strVal val="visible"/>
                                          </p:to>
                                        </p:set>
                                        <p:animEffect transition="in" filter="fade">
                                          <p:cBhvr>
                                            <p:cTn id="142" dur="500"/>
                                            <p:tgtEl>
                                              <p:spTgt spid="127"/>
                                            </p:tgtEl>
                                          </p:cBhvr>
                                        </p:animEffect>
                                      </p:childTnLst>
                                    </p:cTn>
                                  </p:par>
                                  <p:par>
                                    <p:cTn id="143" presetID="64" presetClass="path" presetSubtype="0" accel="50000" decel="50000" fill="hold" nodeType="withEffect">
                                      <p:stCondLst>
                                        <p:cond delay="500"/>
                                      </p:stCondLst>
                                      <p:childTnLst>
                                        <p:animMotion origin="layout" path="M -1.45833E-6 4.81481E-6 L -1.45833E-6 0.06018 " pathEditMode="relative" rAng="0" ptsTypes="AA">
                                          <p:cBhvr>
                                            <p:cTn id="144" dur="750" fill="hold"/>
                                            <p:tgtEl>
                                              <p:spTgt spid="127"/>
                                            </p:tgtEl>
                                            <p:attrNameLst>
                                              <p:attrName>ppt_x</p:attrName>
                                              <p:attrName>ppt_y</p:attrName>
                                            </p:attrNameLst>
                                          </p:cBhvr>
                                          <p:rCtr x="0" y="3009"/>
                                        </p:animMotion>
                                      </p:childTnLst>
                                    </p:cTn>
                                  </p:par>
                                  <p:par>
                                    <p:cTn id="145" presetID="42" presetClass="path" presetSubtype="0" accel="50000" decel="50000" fill="hold" nodeType="withEffect">
                                      <p:stCondLst>
                                        <p:cond delay="500"/>
                                      </p:stCondLst>
                                      <p:childTnLst>
                                        <p:animMotion origin="layout" path="M 2.08333E-6 -3.7037E-6 L 2.08333E-6 0.04885 " pathEditMode="relative" rAng="0" ptsTypes="AA">
                                          <p:cBhvr>
                                            <p:cTn id="146" dur="750" fill="hold"/>
                                            <p:tgtEl>
                                              <p:spTgt spid="182"/>
                                            </p:tgtEl>
                                            <p:attrNameLst>
                                              <p:attrName>ppt_x</p:attrName>
                                              <p:attrName>ppt_y</p:attrName>
                                            </p:attrNameLst>
                                          </p:cBhvr>
                                          <p:rCtr x="0" y="2431"/>
                                        </p:animMotion>
                                      </p:childTnLst>
                                    </p:cTn>
                                  </p:par>
                                  <p:par>
                                    <p:cTn id="147" presetID="10" presetClass="entr" presetSubtype="0" fill="hold" nodeType="withEffect">
                                      <p:stCondLst>
                                        <p:cond delay="1250"/>
                                      </p:stCondLst>
                                      <p:childTnLst>
                                        <p:set>
                                          <p:cBhvr>
                                            <p:cTn id="148" dur="1" fill="hold">
                                              <p:stCondLst>
                                                <p:cond delay="0"/>
                                              </p:stCondLst>
                                            </p:cTn>
                                            <p:tgtEl>
                                              <p:spTgt spid="141"/>
                                            </p:tgtEl>
                                            <p:attrNameLst>
                                              <p:attrName>style.visibility</p:attrName>
                                            </p:attrNameLst>
                                          </p:cBhvr>
                                          <p:to>
                                            <p:strVal val="visible"/>
                                          </p:to>
                                        </p:set>
                                        <p:animEffect transition="in" filter="fade">
                                          <p:cBhvr>
                                            <p:cTn id="149" dur="200"/>
                                            <p:tgtEl>
                                              <p:spTgt spid="141"/>
                                            </p:tgtEl>
                                          </p:cBhvr>
                                        </p:animEffect>
                                      </p:childTnLst>
                                    </p:cTn>
                                  </p:par>
                                  <p:par>
                                    <p:cTn id="150" presetID="23" presetClass="entr" presetSubtype="272" fill="hold" nodeType="withEffect">
                                      <p:stCondLst>
                                        <p:cond delay="1250"/>
                                      </p:stCondLst>
                                      <p:childTnLst>
                                        <p:set>
                                          <p:cBhvr>
                                            <p:cTn id="151" dur="1" fill="hold">
                                              <p:stCondLst>
                                                <p:cond delay="0"/>
                                              </p:stCondLst>
                                            </p:cTn>
                                            <p:tgtEl>
                                              <p:spTgt spid="141"/>
                                            </p:tgtEl>
                                            <p:attrNameLst>
                                              <p:attrName>style.visibility</p:attrName>
                                            </p:attrNameLst>
                                          </p:cBhvr>
                                          <p:to>
                                            <p:strVal val="visible"/>
                                          </p:to>
                                        </p:set>
                                        <p:anim calcmode="lin" valueType="num">
                                          <p:cBhvr>
                                            <p:cTn id="152" dur="200" fill="hold"/>
                                            <p:tgtEl>
                                              <p:spTgt spid="141"/>
                                            </p:tgtEl>
                                            <p:attrNameLst>
                                              <p:attrName>ppt_w</p:attrName>
                                            </p:attrNameLst>
                                          </p:cBhvr>
                                          <p:tavLst>
                                            <p:tav tm="0">
                                              <p:val>
                                                <p:strVal val="2/3*#ppt_w"/>
                                              </p:val>
                                            </p:tav>
                                            <p:tav tm="100000">
                                              <p:val>
                                                <p:strVal val="#ppt_w"/>
                                              </p:val>
                                            </p:tav>
                                          </p:tavLst>
                                        </p:anim>
                                        <p:anim calcmode="lin" valueType="num">
                                          <p:cBhvr>
                                            <p:cTn id="153" dur="200" fill="hold"/>
                                            <p:tgtEl>
                                              <p:spTgt spid="141"/>
                                            </p:tgtEl>
                                            <p:attrNameLst>
                                              <p:attrName>ppt_h</p:attrName>
                                            </p:attrNameLst>
                                          </p:cBhvr>
                                          <p:tavLst>
                                            <p:tav tm="0">
                                              <p:val>
                                                <p:strVal val="2/3*#ppt_h"/>
                                              </p:val>
                                            </p:tav>
                                            <p:tav tm="100000">
                                              <p:val>
                                                <p:strVal val="#ppt_h"/>
                                              </p:val>
                                            </p:tav>
                                          </p:tavLst>
                                        </p:anim>
                                      </p:childTnLst>
                                    </p:cTn>
                                  </p:par>
                                  <p:par>
                                    <p:cTn id="154" presetID="6" presetClass="emph" presetSubtype="0" accel="50000" decel="50000" autoRev="1" fill="hold" nodeType="withEffect">
                                      <p:stCondLst>
                                        <p:cond delay="1250"/>
                                      </p:stCondLst>
                                      <p:childTnLst>
                                        <p:animScale>
                                          <p:cBhvr>
                                            <p:cTn id="155" dur="200" fill="hold"/>
                                            <p:tgtEl>
                                              <p:spTgt spid="141"/>
                                            </p:tgtEl>
                                          </p:cBhvr>
                                          <p:by x="105000" y="105000"/>
                                        </p:animScale>
                                      </p:childTnLst>
                                    </p:cTn>
                                  </p:par>
                                  <p:par>
                                    <p:cTn id="156" presetID="23" presetClass="entr" presetSubtype="16" fill="hold" nodeType="withEffect">
                                      <p:stCondLst>
                                        <p:cond delay="1750"/>
                                      </p:stCondLst>
                                      <p:childTnLst>
                                        <p:set>
                                          <p:cBhvr>
                                            <p:cTn id="157" dur="1" fill="hold">
                                              <p:stCondLst>
                                                <p:cond delay="0"/>
                                              </p:stCondLst>
                                            </p:cTn>
                                            <p:tgtEl>
                                              <p:spTgt spid="152"/>
                                            </p:tgtEl>
                                            <p:attrNameLst>
                                              <p:attrName>style.visibility</p:attrName>
                                            </p:attrNameLst>
                                          </p:cBhvr>
                                          <p:to>
                                            <p:strVal val="visible"/>
                                          </p:to>
                                        </p:set>
                                        <p:anim calcmode="lin" valueType="num">
                                          <p:cBhvr>
                                            <p:cTn id="158" dur="250" fill="hold"/>
                                            <p:tgtEl>
                                              <p:spTgt spid="152"/>
                                            </p:tgtEl>
                                            <p:attrNameLst>
                                              <p:attrName>ppt_w</p:attrName>
                                            </p:attrNameLst>
                                          </p:cBhvr>
                                          <p:tavLst>
                                            <p:tav tm="0">
                                              <p:val>
                                                <p:fltVal val="0"/>
                                              </p:val>
                                            </p:tav>
                                            <p:tav tm="100000">
                                              <p:val>
                                                <p:strVal val="#ppt_w"/>
                                              </p:val>
                                            </p:tav>
                                          </p:tavLst>
                                        </p:anim>
                                        <p:anim calcmode="lin" valueType="num">
                                          <p:cBhvr>
                                            <p:cTn id="159" dur="250" fill="hold"/>
                                            <p:tgtEl>
                                              <p:spTgt spid="152"/>
                                            </p:tgtEl>
                                            <p:attrNameLst>
                                              <p:attrName>ppt_h</p:attrName>
                                            </p:attrNameLst>
                                          </p:cBhvr>
                                          <p:tavLst>
                                            <p:tav tm="0">
                                              <p:val>
                                                <p:fltVal val="0"/>
                                              </p:val>
                                            </p:tav>
                                            <p:tav tm="100000">
                                              <p:val>
                                                <p:strVal val="#ppt_h"/>
                                              </p:val>
                                            </p:tav>
                                          </p:tavLst>
                                        </p:anim>
                                      </p:childTnLst>
                                    </p:cTn>
                                  </p:par>
                                  <p:par>
                                    <p:cTn id="160" presetID="6" presetClass="emph" presetSubtype="0" fill="hold" nodeType="withEffect" p14:presetBounceEnd="99000">
                                      <p:stCondLst>
                                        <p:cond delay="1750"/>
                                      </p:stCondLst>
                                      <p:childTnLst>
                                        <p:animScale p14:bounceEnd="99000">
                                          <p:cBhvr>
                                            <p:cTn id="161" dur="1000" fill="hold"/>
                                            <p:tgtEl>
                                              <p:spTgt spid="152"/>
                                            </p:tgtEl>
                                          </p:cBhvr>
                                          <p:by x="110000" y="110000"/>
                                        </p:animScale>
                                      </p:childTnLst>
                                    </p:cTn>
                                  </p:par>
                                  <p:par>
                                    <p:cTn id="162" presetID="6" presetClass="emph" presetSubtype="0" fill="hold" nodeType="withEffect">
                                      <p:stCondLst>
                                        <p:cond delay="1750"/>
                                      </p:stCondLst>
                                      <p:childTnLst>
                                        <p:animScale>
                                          <p:cBhvr>
                                            <p:cTn id="163" dur="250" fill="hold"/>
                                            <p:tgtEl>
                                              <p:spTgt spid="152"/>
                                            </p:tgtEl>
                                          </p:cBhvr>
                                          <p:by x="91000" y="91000"/>
                                        </p:animScale>
                                      </p:childTnLst>
                                    </p:cTn>
                                  </p:par>
                                  <p:par>
                                    <p:cTn id="164" presetID="53" presetClass="entr" presetSubtype="16" fill="hold" nodeType="withEffect">
                                      <p:stCondLst>
                                        <p:cond delay="250"/>
                                      </p:stCondLst>
                                      <p:childTnLst>
                                        <p:set>
                                          <p:cBhvr>
                                            <p:cTn id="165" dur="1" fill="hold">
                                              <p:stCondLst>
                                                <p:cond delay="0"/>
                                              </p:stCondLst>
                                            </p:cTn>
                                            <p:tgtEl>
                                              <p:spTgt spid="134"/>
                                            </p:tgtEl>
                                            <p:attrNameLst>
                                              <p:attrName>style.visibility</p:attrName>
                                            </p:attrNameLst>
                                          </p:cBhvr>
                                          <p:to>
                                            <p:strVal val="visible"/>
                                          </p:to>
                                        </p:set>
                                        <p:anim calcmode="lin" valueType="num">
                                          <p:cBhvr>
                                            <p:cTn id="166" dur="250" fill="hold"/>
                                            <p:tgtEl>
                                              <p:spTgt spid="134"/>
                                            </p:tgtEl>
                                            <p:attrNameLst>
                                              <p:attrName>ppt_w</p:attrName>
                                            </p:attrNameLst>
                                          </p:cBhvr>
                                          <p:tavLst>
                                            <p:tav tm="0">
                                              <p:val>
                                                <p:fltVal val="0"/>
                                              </p:val>
                                            </p:tav>
                                            <p:tav tm="100000">
                                              <p:val>
                                                <p:strVal val="#ppt_w"/>
                                              </p:val>
                                            </p:tav>
                                          </p:tavLst>
                                        </p:anim>
                                        <p:anim calcmode="lin" valueType="num">
                                          <p:cBhvr>
                                            <p:cTn id="167" dur="250" fill="hold"/>
                                            <p:tgtEl>
                                              <p:spTgt spid="134"/>
                                            </p:tgtEl>
                                            <p:attrNameLst>
                                              <p:attrName>ppt_h</p:attrName>
                                            </p:attrNameLst>
                                          </p:cBhvr>
                                          <p:tavLst>
                                            <p:tav tm="0">
                                              <p:val>
                                                <p:fltVal val="0"/>
                                              </p:val>
                                            </p:tav>
                                            <p:tav tm="100000">
                                              <p:val>
                                                <p:strVal val="#ppt_h"/>
                                              </p:val>
                                            </p:tav>
                                          </p:tavLst>
                                        </p:anim>
                                        <p:animEffect transition="in" filter="fade">
                                          <p:cBhvr>
                                            <p:cTn id="168" dur="250"/>
                                            <p:tgtEl>
                                              <p:spTgt spid="134"/>
                                            </p:tgtEl>
                                          </p:cBhvr>
                                        </p:animEffect>
                                      </p:childTnLst>
                                    </p:cTn>
                                  </p:par>
                                  <p:par>
                                    <p:cTn id="169" presetID="6" presetClass="emph" presetSubtype="0" decel="100000" fill="hold" nodeType="withEffect">
                                      <p:stCondLst>
                                        <p:cond delay="250"/>
                                      </p:stCondLst>
                                      <p:childTnLst>
                                        <p:animScale>
                                          <p:cBhvr>
                                            <p:cTn id="170" dur="500" fill="hold"/>
                                            <p:tgtEl>
                                              <p:spTgt spid="134"/>
                                            </p:tgtEl>
                                          </p:cBhvr>
                                          <p:by x="1000000" y="1000000"/>
                                        </p:animScale>
                                      </p:childTnLst>
                                    </p:cTn>
                                  </p:par>
                                  <p:par>
                                    <p:cTn id="171" presetID="6" presetClass="emph" presetSubtype="0" fill="hold" nodeType="withEffect">
                                      <p:stCondLst>
                                        <p:cond delay="250"/>
                                      </p:stCondLst>
                                      <p:childTnLst>
                                        <p:animScale>
                                          <p:cBhvr>
                                            <p:cTn id="172" dur="10" fill="hold"/>
                                            <p:tgtEl>
                                              <p:spTgt spid="134"/>
                                            </p:tgtEl>
                                          </p:cBhvr>
                                          <p:by x="10000" y="10000"/>
                                        </p:animScale>
                                      </p:childTnLst>
                                    </p:cTn>
                                  </p:par>
                                  <p:par>
                                    <p:cTn id="173" presetID="1" presetClass="entr" presetSubtype="0" fill="hold" grpId="0" nodeType="withEffect">
                                      <p:stCondLst>
                                        <p:cond delay="250"/>
                                      </p:stCondLst>
                                      <p:childTnLst>
                                        <p:set>
                                          <p:cBhvr>
                                            <p:cTn id="174" dur="1" fill="hold">
                                              <p:stCondLst>
                                                <p:cond delay="0"/>
                                              </p:stCondLst>
                                            </p:cTn>
                                            <p:tgtEl>
                                              <p:spTgt spid="235"/>
                                            </p:tgtEl>
                                            <p:attrNameLst>
                                              <p:attrName>style.visibility</p:attrName>
                                            </p:attrNameLst>
                                          </p:cBhvr>
                                          <p:to>
                                            <p:strVal val="visible"/>
                                          </p:to>
                                        </p:set>
                                      </p:childTnLst>
                                    </p:cTn>
                                  </p:par>
                                  <p:par>
                                    <p:cTn id="175" presetID="1" presetClass="exit" presetSubtype="0" fill="hold" grpId="0" nodeType="withEffect">
                                      <p:stCondLst>
                                        <p:cond delay="200"/>
                                      </p:stCondLst>
                                      <p:childTnLst>
                                        <p:set>
                                          <p:cBhvr>
                                            <p:cTn id="176" dur="1" fill="hold">
                                              <p:stCondLst>
                                                <p:cond delay="0"/>
                                              </p:stCondLst>
                                            </p:cTn>
                                            <p:tgtEl>
                                              <p:spTgt spid="149"/>
                                            </p:tgtEl>
                                            <p:attrNameLst>
                                              <p:attrName>style.visibility</p:attrName>
                                            </p:attrNameLst>
                                          </p:cBhvr>
                                          <p:to>
                                            <p:strVal val="hidden"/>
                                          </p:to>
                                        </p:set>
                                      </p:childTnLst>
                                    </p:cTn>
                                  </p:par>
                                </p:childTnLst>
                              </p:cTn>
                            </p:par>
                            <p:par>
                              <p:cTn id="177" fill="hold">
                                <p:stCondLst>
                                  <p:cond delay="2750"/>
                                </p:stCondLst>
                                <p:childTnLst>
                                  <p:par>
                                    <p:cTn id="178" presetID="1" presetClass="exit" presetSubtype="0" fill="hold" nodeType="afterEffect">
                                      <p:stCondLst>
                                        <p:cond delay="0"/>
                                      </p:stCondLst>
                                      <p:childTnLst>
                                        <p:set>
                                          <p:cBhvr>
                                            <p:cTn id="179" dur="1" fill="hold">
                                              <p:stCondLst>
                                                <p:cond delay="0"/>
                                              </p:stCondLst>
                                            </p:cTn>
                                            <p:tgtEl>
                                              <p:spTgt spid="11"/>
                                            </p:tgtEl>
                                            <p:attrNameLst>
                                              <p:attrName>style.visibility</p:attrName>
                                            </p:attrNameLst>
                                          </p:cBhvr>
                                          <p:to>
                                            <p:strVal val="hidden"/>
                                          </p:to>
                                        </p:set>
                                      </p:childTnLst>
                                    </p:cTn>
                                  </p:par>
                                  <p:par>
                                    <p:cTn id="180" presetID="1" presetClass="exit" presetSubtype="0" fill="hold" nodeType="withEffect">
                                      <p:stCondLst>
                                        <p:cond delay="0"/>
                                      </p:stCondLst>
                                      <p:childTnLst>
                                        <p:set>
                                          <p:cBhvr>
                                            <p:cTn id="181" dur="1" fill="hold">
                                              <p:stCondLst>
                                                <p:cond delay="0"/>
                                              </p:stCondLst>
                                            </p:cTn>
                                            <p:tgtEl>
                                              <p:spTgt spid="106"/>
                                            </p:tgtEl>
                                            <p:attrNameLst>
                                              <p:attrName>style.visibility</p:attrName>
                                            </p:attrNameLst>
                                          </p:cBhvr>
                                          <p:to>
                                            <p:strVal val="hidden"/>
                                          </p:to>
                                        </p:set>
                                      </p:childTnLst>
                                    </p:cTn>
                                  </p:par>
                                  <p:par>
                                    <p:cTn id="182" presetID="1" presetClass="exit" presetSubtype="0" fill="hold" nodeType="withEffect">
                                      <p:stCondLst>
                                        <p:cond delay="0"/>
                                      </p:stCondLst>
                                      <p:childTnLst>
                                        <p:set>
                                          <p:cBhvr>
                                            <p:cTn id="183" dur="1" fill="hold">
                                              <p:stCondLst>
                                                <p:cond delay="0"/>
                                              </p:stCondLst>
                                            </p:cTn>
                                            <p:tgtEl>
                                              <p:spTgt spid="105"/>
                                            </p:tgtEl>
                                            <p:attrNameLst>
                                              <p:attrName>style.visibility</p:attrName>
                                            </p:attrNameLst>
                                          </p:cBhvr>
                                          <p:to>
                                            <p:strVal val="hidden"/>
                                          </p:to>
                                        </p:set>
                                      </p:childTnLst>
                                    </p:cTn>
                                  </p:par>
                                  <p:par>
                                    <p:cTn id="184" presetID="1" presetClass="exit" presetSubtype="0" fill="hold" grpId="3" nodeType="withEffect">
                                      <p:stCondLst>
                                        <p:cond delay="0"/>
                                      </p:stCondLst>
                                      <p:childTnLst>
                                        <p:set>
                                          <p:cBhvr>
                                            <p:cTn id="185" dur="1" fill="hold">
                                              <p:stCondLst>
                                                <p:cond delay="0"/>
                                              </p:stCondLst>
                                            </p:cTn>
                                            <p:tgtEl>
                                              <p:spTgt spid="100"/>
                                            </p:tgtEl>
                                            <p:attrNameLst>
                                              <p:attrName>style.visibility</p:attrName>
                                            </p:attrNameLst>
                                          </p:cBhvr>
                                          <p:to>
                                            <p:strVal val="hidden"/>
                                          </p:to>
                                        </p:set>
                                      </p:childTnLst>
                                    </p:cTn>
                                  </p:par>
                                  <p:par>
                                    <p:cTn id="186" presetID="1" presetClass="exit" presetSubtype="0" fill="hold" nodeType="withEffect">
                                      <p:stCondLst>
                                        <p:cond delay="0"/>
                                      </p:stCondLst>
                                      <p:childTnLst>
                                        <p:set>
                                          <p:cBhvr>
                                            <p:cTn id="187" dur="1" fill="hold">
                                              <p:stCondLst>
                                                <p:cond delay="0"/>
                                              </p:stCondLst>
                                            </p:cTn>
                                            <p:tgtEl>
                                              <p:spTgt spid="121"/>
                                            </p:tgtEl>
                                            <p:attrNameLst>
                                              <p:attrName>style.visibility</p:attrName>
                                            </p:attrNameLst>
                                          </p:cBhvr>
                                          <p:to>
                                            <p:strVal val="hidden"/>
                                          </p:to>
                                        </p:set>
                                      </p:childTnLst>
                                    </p:cTn>
                                  </p:par>
                                  <p:par>
                                    <p:cTn id="188" presetID="1" presetClass="exit" presetSubtype="0" fill="hold" nodeType="withEffect">
                                      <p:stCondLst>
                                        <p:cond delay="0"/>
                                      </p:stCondLst>
                                      <p:childTnLst>
                                        <p:set>
                                          <p:cBhvr>
                                            <p:cTn id="189" dur="1" fill="hold">
                                              <p:stCondLst>
                                                <p:cond delay="0"/>
                                              </p:stCondLst>
                                            </p:cTn>
                                            <p:tgtEl>
                                              <p:spTgt spid="126"/>
                                            </p:tgtEl>
                                            <p:attrNameLst>
                                              <p:attrName>style.visibility</p:attrName>
                                            </p:attrNameLst>
                                          </p:cBhvr>
                                          <p:to>
                                            <p:strVal val="hidden"/>
                                          </p:to>
                                        </p:set>
                                      </p:childTnLst>
                                    </p:cTn>
                                  </p:par>
                                  <p:par>
                                    <p:cTn id="190" presetID="1" presetClass="exit" presetSubtype="0" fill="hold" nodeType="withEffect">
                                      <p:stCondLst>
                                        <p:cond delay="0"/>
                                      </p:stCondLst>
                                      <p:childTnLst>
                                        <p:set>
                                          <p:cBhvr>
                                            <p:cTn id="191" dur="1" fill="hold">
                                              <p:stCondLst>
                                                <p:cond delay="0"/>
                                              </p:stCondLst>
                                            </p:cTn>
                                            <p:tgtEl>
                                              <p:spTgt spid="125"/>
                                            </p:tgtEl>
                                            <p:attrNameLst>
                                              <p:attrName>style.visibility</p:attrName>
                                            </p:attrNameLst>
                                          </p:cBhvr>
                                          <p:to>
                                            <p:strVal val="hidden"/>
                                          </p:to>
                                        </p:set>
                                      </p:childTnLst>
                                    </p:cTn>
                                  </p:par>
                                  <p:par>
                                    <p:cTn id="192" presetID="1" presetClass="exit" presetSubtype="0" fill="hold" nodeType="withEffect">
                                      <p:stCondLst>
                                        <p:cond delay="0"/>
                                      </p:stCondLst>
                                      <p:childTnLst>
                                        <p:set>
                                          <p:cBhvr>
                                            <p:cTn id="193" dur="1" fill="hold">
                                              <p:stCondLst>
                                                <p:cond delay="0"/>
                                              </p:stCondLst>
                                            </p:cTn>
                                            <p:tgtEl>
                                              <p:spTgt spid="166"/>
                                            </p:tgtEl>
                                            <p:attrNameLst>
                                              <p:attrName>style.visibility</p:attrName>
                                            </p:attrNameLst>
                                          </p:cBhvr>
                                          <p:to>
                                            <p:strVal val="hidden"/>
                                          </p:to>
                                        </p:set>
                                      </p:childTnLst>
                                    </p:cTn>
                                  </p:par>
                                  <p:par>
                                    <p:cTn id="194" presetID="1" presetClass="exit" presetSubtype="0" fill="hold" nodeType="withEffect">
                                      <p:stCondLst>
                                        <p:cond delay="0"/>
                                      </p:stCondLst>
                                      <p:childTnLst>
                                        <p:set>
                                          <p:cBhvr>
                                            <p:cTn id="195" dur="1" fill="hold">
                                              <p:stCondLst>
                                                <p:cond delay="0"/>
                                              </p:stCondLst>
                                            </p:cTn>
                                            <p:tgtEl>
                                              <p:spTgt spid="182"/>
                                            </p:tgtEl>
                                            <p:attrNameLst>
                                              <p:attrName>style.visibility</p:attrName>
                                            </p:attrNameLst>
                                          </p:cBhvr>
                                          <p:to>
                                            <p:strVal val="hidden"/>
                                          </p:to>
                                        </p:set>
                                      </p:childTnLst>
                                    </p:cTn>
                                  </p:par>
                                  <p:par>
                                    <p:cTn id="196" presetID="1" presetClass="exit" presetSubtype="0" fill="hold" nodeType="withEffect">
                                      <p:stCondLst>
                                        <p:cond delay="0"/>
                                      </p:stCondLst>
                                      <p:childTnLst>
                                        <p:set>
                                          <p:cBhvr>
                                            <p:cTn id="197" dur="1" fill="hold">
                                              <p:stCondLst>
                                                <p:cond delay="0"/>
                                              </p:stCondLst>
                                            </p:cTn>
                                            <p:tgtEl>
                                              <p:spTgt spid="127"/>
                                            </p:tgtEl>
                                            <p:attrNameLst>
                                              <p:attrName>style.visibility</p:attrName>
                                            </p:attrNameLst>
                                          </p:cBhvr>
                                          <p:to>
                                            <p:strVal val="hidden"/>
                                          </p:to>
                                        </p:set>
                                      </p:childTnLst>
                                    </p:cTn>
                                  </p:par>
                                  <p:par>
                                    <p:cTn id="198" presetID="1" presetClass="exit" presetSubtype="0" fill="hold" nodeType="withEffect">
                                      <p:stCondLst>
                                        <p:cond delay="0"/>
                                      </p:stCondLst>
                                      <p:childTnLst>
                                        <p:set>
                                          <p:cBhvr>
                                            <p:cTn id="199" dur="1" fill="hold">
                                              <p:stCondLst>
                                                <p:cond delay="0"/>
                                              </p:stCondLst>
                                            </p:cTn>
                                            <p:tgtEl>
                                              <p:spTgt spid="141"/>
                                            </p:tgtEl>
                                            <p:attrNameLst>
                                              <p:attrName>style.visibility</p:attrName>
                                            </p:attrNameLst>
                                          </p:cBhvr>
                                          <p:to>
                                            <p:strVal val="hidden"/>
                                          </p:to>
                                        </p:set>
                                      </p:childTnLst>
                                    </p:cTn>
                                  </p:par>
                                  <p:par>
                                    <p:cTn id="200" presetID="1" presetClass="exit" presetSubtype="0" fill="hold" nodeType="withEffect">
                                      <p:stCondLst>
                                        <p:cond delay="0"/>
                                      </p:stCondLst>
                                      <p:childTnLst>
                                        <p:set>
                                          <p:cBhvr>
                                            <p:cTn id="201" dur="1" fill="hold">
                                              <p:stCondLst>
                                                <p:cond delay="0"/>
                                              </p:stCondLst>
                                            </p:cTn>
                                            <p:tgtEl>
                                              <p:spTgt spid="152"/>
                                            </p:tgtEl>
                                            <p:attrNameLst>
                                              <p:attrName>style.visibility</p:attrName>
                                            </p:attrNameLst>
                                          </p:cBhvr>
                                          <p:to>
                                            <p:strVal val="hidden"/>
                                          </p:to>
                                        </p:set>
                                      </p:childTnLst>
                                    </p:cTn>
                                  </p:par>
                                  <p:par>
                                    <p:cTn id="202" presetID="1" presetClass="entr" presetSubtype="0" fill="hold" nodeType="withEffect">
                                      <p:stCondLst>
                                        <p:cond delay="0"/>
                                      </p:stCondLst>
                                      <p:childTnLst>
                                        <p:set>
                                          <p:cBhvr>
                                            <p:cTn id="20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0" grpId="1"/>
          <p:bldP spid="100" grpId="2"/>
          <p:bldP spid="100" grpId="3"/>
          <p:bldP spid="149" grpId="0"/>
          <p:bldP spid="149" grpId="1"/>
          <p:bldP spid="112" grpId="0" animBg="1"/>
          <p:bldP spid="55" grpId="0" animBg="1"/>
          <p:bldP spid="55" grpId="1" animBg="1"/>
          <p:bldP spid="235" grpId="0"/>
          <p:bldP spid="56" grpId="0" animBg="1"/>
          <p:bldP spid="56"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50"/>
                                            <p:tgtEl>
                                              <p:spTgt spid="23"/>
                                            </p:tgtEl>
                                          </p:cBhvr>
                                        </p:animEffect>
                                      </p:childTnLst>
                                    </p:cTn>
                                  </p:par>
                                  <p:par>
                                    <p:cTn id="8" presetID="42" presetClass="path" presetSubtype="0" decel="100000" fill="hold" nodeType="withEffect">
                                      <p:stCondLst>
                                        <p:cond delay="0"/>
                                      </p:stCondLst>
                                      <p:childTnLst>
                                        <p:animMotion origin="layout" path="M -3.54167E-6 0.03889 L -3.54167E-6 -3.7037E-6 " pathEditMode="relative" rAng="0" ptsTypes="AA">
                                          <p:cBhvr>
                                            <p:cTn id="9" dur="500" fill="hold"/>
                                            <p:tgtEl>
                                              <p:spTgt spid="23"/>
                                            </p:tgtEl>
                                            <p:attrNameLst>
                                              <p:attrName>ppt_x</p:attrName>
                                              <p:attrName>ppt_y</p:attrName>
                                            </p:attrNameLst>
                                          </p:cBhvr>
                                          <p:rCtr x="0" y="-1944"/>
                                        </p:animMotion>
                                      </p:childTnLst>
                                    </p:cTn>
                                  </p:par>
                                  <p:par>
                                    <p:cTn id="10" presetID="10" presetClass="entr" presetSubtype="0" fill="hold" grpId="0" nodeType="withEffect">
                                      <p:stCondLst>
                                        <p:cond delay="500"/>
                                      </p:stCondLst>
                                      <p:childTnLst>
                                        <p:set>
                                          <p:cBhvr>
                                            <p:cTn id="11" dur="1" fill="hold">
                                              <p:stCondLst>
                                                <p:cond delay="0"/>
                                              </p:stCondLst>
                                            </p:cTn>
                                            <p:tgtEl>
                                              <p:spTgt spid="55"/>
                                            </p:tgtEl>
                                            <p:attrNameLst>
                                              <p:attrName>style.visibility</p:attrName>
                                            </p:attrNameLst>
                                          </p:cBhvr>
                                          <p:to>
                                            <p:strVal val="visible"/>
                                          </p:to>
                                        </p:set>
                                        <p:animEffect transition="in" filter="fade">
                                          <p:cBhvr>
                                            <p:cTn id="12" dur="250"/>
                                            <p:tgtEl>
                                              <p:spTgt spid="55"/>
                                            </p:tgtEl>
                                          </p:cBhvr>
                                        </p:animEffect>
                                      </p:childTnLst>
                                    </p:cTn>
                                  </p:par>
                                  <p:par>
                                    <p:cTn id="13" presetID="42" presetClass="path" presetSubtype="0" decel="100000" fill="hold" grpId="1" nodeType="withEffect">
                                      <p:stCondLst>
                                        <p:cond delay="500"/>
                                      </p:stCondLst>
                                      <p:childTnLst>
                                        <p:animMotion origin="layout" path="M -0.01718 -0.00023 L -4.79167E-6 -7.40741E-7 " pathEditMode="relative" rAng="0" ptsTypes="AA">
                                          <p:cBhvr>
                                            <p:cTn id="14" dur="500" fill="hold"/>
                                            <p:tgtEl>
                                              <p:spTgt spid="55"/>
                                            </p:tgtEl>
                                            <p:attrNameLst>
                                              <p:attrName>ppt_x</p:attrName>
                                              <p:attrName>ppt_y</p:attrName>
                                            </p:attrNameLst>
                                          </p:cBhvr>
                                          <p:rCtr x="859" y="0"/>
                                        </p:animMotion>
                                      </p:childTnLst>
                                    </p:cTn>
                                  </p:par>
                                  <p:par>
                                    <p:cTn id="15" presetID="23" presetClass="entr" presetSubtype="16" fill="hold" nodeType="withEffect">
                                      <p:stCondLst>
                                        <p:cond delay="750"/>
                                      </p:stCondLst>
                                      <p:childTnLst>
                                        <p:set>
                                          <p:cBhvr>
                                            <p:cTn id="16" dur="1" fill="hold">
                                              <p:stCondLst>
                                                <p:cond delay="0"/>
                                              </p:stCondLst>
                                            </p:cTn>
                                            <p:tgtEl>
                                              <p:spTgt spid="107"/>
                                            </p:tgtEl>
                                            <p:attrNameLst>
                                              <p:attrName>style.visibility</p:attrName>
                                            </p:attrNameLst>
                                          </p:cBhvr>
                                          <p:to>
                                            <p:strVal val="visible"/>
                                          </p:to>
                                        </p:set>
                                        <p:anim calcmode="lin" valueType="num">
                                          <p:cBhvr>
                                            <p:cTn id="17" dur="250" fill="hold"/>
                                            <p:tgtEl>
                                              <p:spTgt spid="107"/>
                                            </p:tgtEl>
                                            <p:attrNameLst>
                                              <p:attrName>ppt_w</p:attrName>
                                            </p:attrNameLst>
                                          </p:cBhvr>
                                          <p:tavLst>
                                            <p:tav tm="0">
                                              <p:val>
                                                <p:fltVal val="0"/>
                                              </p:val>
                                            </p:tav>
                                            <p:tav tm="100000">
                                              <p:val>
                                                <p:strVal val="#ppt_w"/>
                                              </p:val>
                                            </p:tav>
                                          </p:tavLst>
                                        </p:anim>
                                        <p:anim calcmode="lin" valueType="num">
                                          <p:cBhvr>
                                            <p:cTn id="18" dur="250" fill="hold"/>
                                            <p:tgtEl>
                                              <p:spTgt spid="107"/>
                                            </p:tgtEl>
                                            <p:attrNameLst>
                                              <p:attrName>ppt_h</p:attrName>
                                            </p:attrNameLst>
                                          </p:cBhvr>
                                          <p:tavLst>
                                            <p:tav tm="0">
                                              <p:val>
                                                <p:fltVal val="0"/>
                                              </p:val>
                                            </p:tav>
                                            <p:tav tm="100000">
                                              <p:val>
                                                <p:strVal val="#ppt_h"/>
                                              </p:val>
                                            </p:tav>
                                          </p:tavLst>
                                        </p:anim>
                                      </p:childTnLst>
                                    </p:cTn>
                                  </p:par>
                                  <p:par>
                                    <p:cTn id="19" presetID="6" presetClass="emph" presetSubtype="0" fill="hold" nodeType="withEffect">
                                      <p:stCondLst>
                                        <p:cond delay="750"/>
                                      </p:stCondLst>
                                      <p:childTnLst>
                                        <p:animScale>
                                          <p:cBhvr>
                                            <p:cTn id="20" dur="1000" fill="hold"/>
                                            <p:tgtEl>
                                              <p:spTgt spid="107"/>
                                            </p:tgtEl>
                                          </p:cBhvr>
                                          <p:by x="110000" y="110000"/>
                                        </p:animScale>
                                      </p:childTnLst>
                                    </p:cTn>
                                  </p:par>
                                  <p:par>
                                    <p:cTn id="21" presetID="6" presetClass="emph" presetSubtype="0" fill="hold" nodeType="withEffect">
                                      <p:stCondLst>
                                        <p:cond delay="750"/>
                                      </p:stCondLst>
                                      <p:childTnLst>
                                        <p:animScale>
                                          <p:cBhvr>
                                            <p:cTn id="22" dur="250" fill="hold"/>
                                            <p:tgtEl>
                                              <p:spTgt spid="107"/>
                                            </p:tgtEl>
                                          </p:cBhvr>
                                          <p:by x="91000" y="91000"/>
                                        </p:animScale>
                                      </p:childTnLst>
                                    </p:cTn>
                                  </p:par>
                                  <p:par>
                                    <p:cTn id="23" presetID="22" presetClass="entr" presetSubtype="1" fill="hold" nodeType="withEffect">
                                      <p:stCondLst>
                                        <p:cond delay="750"/>
                                      </p:stCondLst>
                                      <p:childTnLst>
                                        <p:set>
                                          <p:cBhvr>
                                            <p:cTn id="24" dur="1" fill="hold">
                                              <p:stCondLst>
                                                <p:cond delay="0"/>
                                              </p:stCondLst>
                                            </p:cTn>
                                            <p:tgtEl>
                                              <p:spTgt spid="66"/>
                                            </p:tgtEl>
                                            <p:attrNameLst>
                                              <p:attrName>style.visibility</p:attrName>
                                            </p:attrNameLst>
                                          </p:cBhvr>
                                          <p:to>
                                            <p:strVal val="visible"/>
                                          </p:to>
                                        </p:set>
                                        <p:animEffect transition="in" filter="wipe(up)">
                                          <p:cBhvr>
                                            <p:cTn id="25" dur="500"/>
                                            <p:tgtEl>
                                              <p:spTgt spid="66"/>
                                            </p:tgtEl>
                                          </p:cBhvr>
                                        </p:animEffect>
                                      </p:childTnLst>
                                    </p:cTn>
                                  </p:par>
                                  <p:par>
                                    <p:cTn id="26" presetID="23" presetClass="entr" presetSubtype="16" fill="hold" nodeType="withEffect">
                                      <p:stCondLst>
                                        <p:cond delay="1000"/>
                                      </p:stCondLst>
                                      <p:childTnLst>
                                        <p:set>
                                          <p:cBhvr>
                                            <p:cTn id="27" dur="1" fill="hold">
                                              <p:stCondLst>
                                                <p:cond delay="0"/>
                                              </p:stCondLst>
                                            </p:cTn>
                                            <p:tgtEl>
                                              <p:spTgt spid="109"/>
                                            </p:tgtEl>
                                            <p:attrNameLst>
                                              <p:attrName>style.visibility</p:attrName>
                                            </p:attrNameLst>
                                          </p:cBhvr>
                                          <p:to>
                                            <p:strVal val="visible"/>
                                          </p:to>
                                        </p:set>
                                        <p:anim calcmode="lin" valueType="num">
                                          <p:cBhvr>
                                            <p:cTn id="28" dur="250" fill="hold"/>
                                            <p:tgtEl>
                                              <p:spTgt spid="109"/>
                                            </p:tgtEl>
                                            <p:attrNameLst>
                                              <p:attrName>ppt_w</p:attrName>
                                            </p:attrNameLst>
                                          </p:cBhvr>
                                          <p:tavLst>
                                            <p:tav tm="0">
                                              <p:val>
                                                <p:fltVal val="0"/>
                                              </p:val>
                                            </p:tav>
                                            <p:tav tm="100000">
                                              <p:val>
                                                <p:strVal val="#ppt_w"/>
                                              </p:val>
                                            </p:tav>
                                          </p:tavLst>
                                        </p:anim>
                                        <p:anim calcmode="lin" valueType="num">
                                          <p:cBhvr>
                                            <p:cTn id="29" dur="250" fill="hold"/>
                                            <p:tgtEl>
                                              <p:spTgt spid="109"/>
                                            </p:tgtEl>
                                            <p:attrNameLst>
                                              <p:attrName>ppt_h</p:attrName>
                                            </p:attrNameLst>
                                          </p:cBhvr>
                                          <p:tavLst>
                                            <p:tav tm="0">
                                              <p:val>
                                                <p:fltVal val="0"/>
                                              </p:val>
                                            </p:tav>
                                            <p:tav tm="100000">
                                              <p:val>
                                                <p:strVal val="#ppt_h"/>
                                              </p:val>
                                            </p:tav>
                                          </p:tavLst>
                                        </p:anim>
                                      </p:childTnLst>
                                    </p:cTn>
                                  </p:par>
                                  <p:par>
                                    <p:cTn id="30" presetID="6" presetClass="emph" presetSubtype="0" fill="hold" nodeType="withEffect">
                                      <p:stCondLst>
                                        <p:cond delay="1000"/>
                                      </p:stCondLst>
                                      <p:childTnLst>
                                        <p:animScale>
                                          <p:cBhvr>
                                            <p:cTn id="31" dur="1000" fill="hold"/>
                                            <p:tgtEl>
                                              <p:spTgt spid="109"/>
                                            </p:tgtEl>
                                          </p:cBhvr>
                                          <p:by x="110000" y="110000"/>
                                        </p:animScale>
                                      </p:childTnLst>
                                    </p:cTn>
                                  </p:par>
                                  <p:par>
                                    <p:cTn id="32" presetID="6" presetClass="emph" presetSubtype="0" fill="hold" nodeType="withEffect">
                                      <p:stCondLst>
                                        <p:cond delay="1000"/>
                                      </p:stCondLst>
                                      <p:childTnLst>
                                        <p:animScale>
                                          <p:cBhvr>
                                            <p:cTn id="33" dur="250" fill="hold"/>
                                            <p:tgtEl>
                                              <p:spTgt spid="109"/>
                                            </p:tgtEl>
                                          </p:cBhvr>
                                          <p:by x="91000" y="91000"/>
                                        </p:animScale>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250"/>
                                            <p:tgtEl>
                                              <p:spTgt spid="56"/>
                                            </p:tgtEl>
                                          </p:cBhvr>
                                        </p:animEffect>
                                      </p:childTnLst>
                                    </p:cTn>
                                  </p:par>
                                  <p:par>
                                    <p:cTn id="38" presetID="42" presetClass="path" presetSubtype="0" decel="100000" fill="hold" grpId="1" nodeType="withEffect">
                                      <p:stCondLst>
                                        <p:cond delay="0"/>
                                      </p:stCondLst>
                                      <p:childTnLst>
                                        <p:animMotion origin="layout" path="M 0.01667 -0.00047 L -3.95833E-6 3.7037E-6 " pathEditMode="relative" rAng="0" ptsTypes="AA">
                                          <p:cBhvr>
                                            <p:cTn id="39" dur="500" fill="hold"/>
                                            <p:tgtEl>
                                              <p:spTgt spid="56"/>
                                            </p:tgtEl>
                                            <p:attrNameLst>
                                              <p:attrName>ppt_x</p:attrName>
                                              <p:attrName>ppt_y</p:attrName>
                                            </p:attrNameLst>
                                          </p:cBhvr>
                                          <p:rCtr x="-833" y="23"/>
                                        </p:animMotion>
                                      </p:childTnLst>
                                    </p:cTn>
                                  </p:par>
                                  <p:par>
                                    <p:cTn id="40" presetID="23" presetClass="entr" presetSubtype="16" fill="hold" nodeType="withEffect">
                                      <p:stCondLst>
                                        <p:cond delay="250"/>
                                      </p:stCondLst>
                                      <p:childTnLst>
                                        <p:set>
                                          <p:cBhvr>
                                            <p:cTn id="41" dur="1" fill="hold">
                                              <p:stCondLst>
                                                <p:cond delay="0"/>
                                              </p:stCondLst>
                                            </p:cTn>
                                            <p:tgtEl>
                                              <p:spTgt spid="108"/>
                                            </p:tgtEl>
                                            <p:attrNameLst>
                                              <p:attrName>style.visibility</p:attrName>
                                            </p:attrNameLst>
                                          </p:cBhvr>
                                          <p:to>
                                            <p:strVal val="visible"/>
                                          </p:to>
                                        </p:set>
                                        <p:anim calcmode="lin" valueType="num">
                                          <p:cBhvr>
                                            <p:cTn id="42" dur="250" fill="hold"/>
                                            <p:tgtEl>
                                              <p:spTgt spid="108"/>
                                            </p:tgtEl>
                                            <p:attrNameLst>
                                              <p:attrName>ppt_w</p:attrName>
                                            </p:attrNameLst>
                                          </p:cBhvr>
                                          <p:tavLst>
                                            <p:tav tm="0">
                                              <p:val>
                                                <p:fltVal val="0"/>
                                              </p:val>
                                            </p:tav>
                                            <p:tav tm="100000">
                                              <p:val>
                                                <p:strVal val="#ppt_w"/>
                                              </p:val>
                                            </p:tav>
                                          </p:tavLst>
                                        </p:anim>
                                        <p:anim calcmode="lin" valueType="num">
                                          <p:cBhvr>
                                            <p:cTn id="43" dur="250" fill="hold"/>
                                            <p:tgtEl>
                                              <p:spTgt spid="108"/>
                                            </p:tgtEl>
                                            <p:attrNameLst>
                                              <p:attrName>ppt_h</p:attrName>
                                            </p:attrNameLst>
                                          </p:cBhvr>
                                          <p:tavLst>
                                            <p:tav tm="0">
                                              <p:val>
                                                <p:fltVal val="0"/>
                                              </p:val>
                                            </p:tav>
                                            <p:tav tm="100000">
                                              <p:val>
                                                <p:strVal val="#ppt_h"/>
                                              </p:val>
                                            </p:tav>
                                          </p:tavLst>
                                        </p:anim>
                                      </p:childTnLst>
                                    </p:cTn>
                                  </p:par>
                                  <p:par>
                                    <p:cTn id="44" presetID="6" presetClass="emph" presetSubtype="0" fill="hold" nodeType="withEffect">
                                      <p:stCondLst>
                                        <p:cond delay="250"/>
                                      </p:stCondLst>
                                      <p:childTnLst>
                                        <p:animScale>
                                          <p:cBhvr>
                                            <p:cTn id="45" dur="1000" fill="hold"/>
                                            <p:tgtEl>
                                              <p:spTgt spid="108"/>
                                            </p:tgtEl>
                                          </p:cBhvr>
                                          <p:by x="110000" y="110000"/>
                                        </p:animScale>
                                      </p:childTnLst>
                                    </p:cTn>
                                  </p:par>
                                  <p:par>
                                    <p:cTn id="46" presetID="6" presetClass="emph" presetSubtype="0" fill="hold" nodeType="withEffect">
                                      <p:stCondLst>
                                        <p:cond delay="250"/>
                                      </p:stCondLst>
                                      <p:childTnLst>
                                        <p:animScale>
                                          <p:cBhvr>
                                            <p:cTn id="47" dur="250" fill="hold"/>
                                            <p:tgtEl>
                                              <p:spTgt spid="108"/>
                                            </p:tgtEl>
                                          </p:cBhvr>
                                          <p:by x="91000" y="91000"/>
                                        </p:animScale>
                                      </p:childTnLst>
                                    </p:cTn>
                                  </p:par>
                                  <p:par>
                                    <p:cTn id="48" presetID="10" presetClass="entr" presetSubtype="0" fill="hold" nodeType="withEffect">
                                      <p:stCondLst>
                                        <p:cond delay="25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500"/>
                                            <p:tgtEl>
                                              <p:spTgt spid="4"/>
                                            </p:tgtEl>
                                          </p:cBhvr>
                                        </p:animEffect>
                                      </p:childTnLst>
                                    </p:cTn>
                                  </p:par>
                                  <p:par>
                                    <p:cTn id="51" presetID="22" presetClass="entr" presetSubtype="1" fill="hold" nodeType="withEffect">
                                      <p:stCondLst>
                                        <p:cond delay="250"/>
                                      </p:stCondLst>
                                      <p:childTnLst>
                                        <p:set>
                                          <p:cBhvr>
                                            <p:cTn id="52" dur="1" fill="hold">
                                              <p:stCondLst>
                                                <p:cond delay="0"/>
                                              </p:stCondLst>
                                            </p:cTn>
                                            <p:tgtEl>
                                              <p:spTgt spid="71"/>
                                            </p:tgtEl>
                                            <p:attrNameLst>
                                              <p:attrName>style.visibility</p:attrName>
                                            </p:attrNameLst>
                                          </p:cBhvr>
                                          <p:to>
                                            <p:strVal val="visible"/>
                                          </p:to>
                                        </p:set>
                                        <p:animEffect transition="in" filter="wipe(up)">
                                          <p:cBhvr>
                                            <p:cTn id="53" dur="500"/>
                                            <p:tgtEl>
                                              <p:spTgt spid="71"/>
                                            </p:tgtEl>
                                          </p:cBhvr>
                                        </p:animEffect>
                                      </p:childTnLst>
                                    </p:cTn>
                                  </p:par>
                                  <p:par>
                                    <p:cTn id="54" presetID="23" presetClass="entr" presetSubtype="16" fill="hold" nodeType="withEffect">
                                      <p:stCondLst>
                                        <p:cond delay="500"/>
                                      </p:stCondLst>
                                      <p:childTnLst>
                                        <p:set>
                                          <p:cBhvr>
                                            <p:cTn id="55" dur="1" fill="hold">
                                              <p:stCondLst>
                                                <p:cond delay="0"/>
                                              </p:stCondLst>
                                            </p:cTn>
                                            <p:tgtEl>
                                              <p:spTgt spid="68"/>
                                            </p:tgtEl>
                                            <p:attrNameLst>
                                              <p:attrName>style.visibility</p:attrName>
                                            </p:attrNameLst>
                                          </p:cBhvr>
                                          <p:to>
                                            <p:strVal val="visible"/>
                                          </p:to>
                                        </p:set>
                                        <p:anim calcmode="lin" valueType="num">
                                          <p:cBhvr>
                                            <p:cTn id="56" dur="250" fill="hold"/>
                                            <p:tgtEl>
                                              <p:spTgt spid="68"/>
                                            </p:tgtEl>
                                            <p:attrNameLst>
                                              <p:attrName>ppt_w</p:attrName>
                                            </p:attrNameLst>
                                          </p:cBhvr>
                                          <p:tavLst>
                                            <p:tav tm="0">
                                              <p:val>
                                                <p:fltVal val="0"/>
                                              </p:val>
                                            </p:tav>
                                            <p:tav tm="100000">
                                              <p:val>
                                                <p:strVal val="#ppt_w"/>
                                              </p:val>
                                            </p:tav>
                                          </p:tavLst>
                                        </p:anim>
                                        <p:anim calcmode="lin" valueType="num">
                                          <p:cBhvr>
                                            <p:cTn id="57" dur="250" fill="hold"/>
                                            <p:tgtEl>
                                              <p:spTgt spid="68"/>
                                            </p:tgtEl>
                                            <p:attrNameLst>
                                              <p:attrName>ppt_h</p:attrName>
                                            </p:attrNameLst>
                                          </p:cBhvr>
                                          <p:tavLst>
                                            <p:tav tm="0">
                                              <p:val>
                                                <p:fltVal val="0"/>
                                              </p:val>
                                            </p:tav>
                                            <p:tav tm="100000">
                                              <p:val>
                                                <p:strVal val="#ppt_h"/>
                                              </p:val>
                                            </p:tav>
                                          </p:tavLst>
                                        </p:anim>
                                      </p:childTnLst>
                                    </p:cTn>
                                  </p:par>
                                  <p:par>
                                    <p:cTn id="58" presetID="6" presetClass="emph" presetSubtype="0" fill="hold" nodeType="withEffect">
                                      <p:stCondLst>
                                        <p:cond delay="500"/>
                                      </p:stCondLst>
                                      <p:childTnLst>
                                        <p:animScale>
                                          <p:cBhvr>
                                            <p:cTn id="59" dur="1000" fill="hold"/>
                                            <p:tgtEl>
                                              <p:spTgt spid="68"/>
                                            </p:tgtEl>
                                          </p:cBhvr>
                                          <p:by x="110000" y="110000"/>
                                        </p:animScale>
                                      </p:childTnLst>
                                    </p:cTn>
                                  </p:par>
                                  <p:par>
                                    <p:cTn id="60" presetID="6" presetClass="emph" presetSubtype="0" fill="hold" nodeType="withEffect">
                                      <p:stCondLst>
                                        <p:cond delay="500"/>
                                      </p:stCondLst>
                                      <p:childTnLst>
                                        <p:animScale>
                                          <p:cBhvr>
                                            <p:cTn id="61" dur="250" fill="hold"/>
                                            <p:tgtEl>
                                              <p:spTgt spid="68"/>
                                            </p:tgtEl>
                                          </p:cBhvr>
                                          <p:by x="91000" y="91000"/>
                                        </p:animScale>
                                      </p:childTnLst>
                                    </p:cTn>
                                  </p:par>
                                  <p:par>
                                    <p:cTn id="62" presetID="23" presetClass="entr" presetSubtype="16" fill="hold" nodeType="withEffect">
                                      <p:stCondLst>
                                        <p:cond delay="500"/>
                                      </p:stCondLst>
                                      <p:childTnLst>
                                        <p:set>
                                          <p:cBhvr>
                                            <p:cTn id="63" dur="1" fill="hold">
                                              <p:stCondLst>
                                                <p:cond delay="0"/>
                                              </p:stCondLst>
                                            </p:cTn>
                                            <p:tgtEl>
                                              <p:spTgt spid="201"/>
                                            </p:tgtEl>
                                            <p:attrNameLst>
                                              <p:attrName>style.visibility</p:attrName>
                                            </p:attrNameLst>
                                          </p:cBhvr>
                                          <p:to>
                                            <p:strVal val="visible"/>
                                          </p:to>
                                        </p:set>
                                        <p:anim calcmode="lin" valueType="num">
                                          <p:cBhvr>
                                            <p:cTn id="64" dur="250" fill="hold"/>
                                            <p:tgtEl>
                                              <p:spTgt spid="201"/>
                                            </p:tgtEl>
                                            <p:attrNameLst>
                                              <p:attrName>ppt_w</p:attrName>
                                            </p:attrNameLst>
                                          </p:cBhvr>
                                          <p:tavLst>
                                            <p:tav tm="0">
                                              <p:val>
                                                <p:fltVal val="0"/>
                                              </p:val>
                                            </p:tav>
                                            <p:tav tm="100000">
                                              <p:val>
                                                <p:strVal val="#ppt_w"/>
                                              </p:val>
                                            </p:tav>
                                          </p:tavLst>
                                        </p:anim>
                                        <p:anim calcmode="lin" valueType="num">
                                          <p:cBhvr>
                                            <p:cTn id="65" dur="250" fill="hold"/>
                                            <p:tgtEl>
                                              <p:spTgt spid="201"/>
                                            </p:tgtEl>
                                            <p:attrNameLst>
                                              <p:attrName>ppt_h</p:attrName>
                                            </p:attrNameLst>
                                          </p:cBhvr>
                                          <p:tavLst>
                                            <p:tav tm="0">
                                              <p:val>
                                                <p:fltVal val="0"/>
                                              </p:val>
                                            </p:tav>
                                            <p:tav tm="100000">
                                              <p:val>
                                                <p:strVal val="#ppt_h"/>
                                              </p:val>
                                            </p:tav>
                                          </p:tavLst>
                                        </p:anim>
                                      </p:childTnLst>
                                    </p:cTn>
                                  </p:par>
                                  <p:par>
                                    <p:cTn id="66" presetID="6" presetClass="emph" presetSubtype="0" fill="hold" nodeType="withEffect">
                                      <p:stCondLst>
                                        <p:cond delay="500"/>
                                      </p:stCondLst>
                                      <p:childTnLst>
                                        <p:animScale>
                                          <p:cBhvr>
                                            <p:cTn id="67" dur="1000" fill="hold"/>
                                            <p:tgtEl>
                                              <p:spTgt spid="201"/>
                                            </p:tgtEl>
                                          </p:cBhvr>
                                          <p:by x="110000" y="110000"/>
                                        </p:animScale>
                                      </p:childTnLst>
                                    </p:cTn>
                                  </p:par>
                                  <p:par>
                                    <p:cTn id="68" presetID="6" presetClass="emph" presetSubtype="0" fill="hold" nodeType="withEffect">
                                      <p:stCondLst>
                                        <p:cond delay="500"/>
                                      </p:stCondLst>
                                      <p:childTnLst>
                                        <p:animScale>
                                          <p:cBhvr>
                                            <p:cTn id="69" dur="250" fill="hold"/>
                                            <p:tgtEl>
                                              <p:spTgt spid="201"/>
                                            </p:tgtEl>
                                          </p:cBhvr>
                                          <p:by x="91000" y="91000"/>
                                        </p:animScale>
                                      </p:childTnLst>
                                    </p:cTn>
                                  </p:par>
                                </p:childTnLst>
                              </p:cTn>
                            </p:par>
                            <p:par>
                              <p:cTn id="70" fill="hold">
                                <p:stCondLst>
                                  <p:cond delay="3500"/>
                                </p:stCondLst>
                                <p:childTnLst>
                                  <p:par>
                                    <p:cTn id="71" presetID="23" presetClass="entr" presetSubtype="16" fill="hold" nodeType="after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p:cTn id="73" dur="250" fill="hold"/>
                                            <p:tgtEl>
                                              <p:spTgt spid="11"/>
                                            </p:tgtEl>
                                            <p:attrNameLst>
                                              <p:attrName>ppt_w</p:attrName>
                                            </p:attrNameLst>
                                          </p:cBhvr>
                                          <p:tavLst>
                                            <p:tav tm="0">
                                              <p:val>
                                                <p:fltVal val="0"/>
                                              </p:val>
                                            </p:tav>
                                            <p:tav tm="100000">
                                              <p:val>
                                                <p:strVal val="#ppt_w"/>
                                              </p:val>
                                            </p:tav>
                                          </p:tavLst>
                                        </p:anim>
                                        <p:anim calcmode="lin" valueType="num">
                                          <p:cBhvr>
                                            <p:cTn id="74" dur="250" fill="hold"/>
                                            <p:tgtEl>
                                              <p:spTgt spid="11"/>
                                            </p:tgtEl>
                                            <p:attrNameLst>
                                              <p:attrName>ppt_h</p:attrName>
                                            </p:attrNameLst>
                                          </p:cBhvr>
                                          <p:tavLst>
                                            <p:tav tm="0">
                                              <p:val>
                                                <p:fltVal val="0"/>
                                              </p:val>
                                            </p:tav>
                                            <p:tav tm="100000">
                                              <p:val>
                                                <p:strVal val="#ppt_h"/>
                                              </p:val>
                                            </p:tav>
                                          </p:tavLst>
                                        </p:anim>
                                      </p:childTnLst>
                                    </p:cTn>
                                  </p:par>
                                  <p:par>
                                    <p:cTn id="75" presetID="6" presetClass="emph" presetSubtype="0" fill="hold" nodeType="withEffect">
                                      <p:stCondLst>
                                        <p:cond delay="0"/>
                                      </p:stCondLst>
                                      <p:childTnLst>
                                        <p:animScale>
                                          <p:cBhvr>
                                            <p:cTn id="76" dur="1000" fill="hold"/>
                                            <p:tgtEl>
                                              <p:spTgt spid="11"/>
                                            </p:tgtEl>
                                          </p:cBhvr>
                                          <p:by x="110000" y="110000"/>
                                        </p:animScale>
                                      </p:childTnLst>
                                    </p:cTn>
                                  </p:par>
                                  <p:par>
                                    <p:cTn id="77" presetID="6" presetClass="emph" presetSubtype="0" fill="hold" nodeType="withEffect">
                                      <p:stCondLst>
                                        <p:cond delay="0"/>
                                      </p:stCondLst>
                                      <p:childTnLst>
                                        <p:animScale>
                                          <p:cBhvr>
                                            <p:cTn id="78" dur="250" fill="hold"/>
                                            <p:tgtEl>
                                              <p:spTgt spid="11"/>
                                            </p:tgtEl>
                                          </p:cBhvr>
                                          <p:by x="91000" y="91000"/>
                                        </p:animScale>
                                      </p:childTnLst>
                                    </p:cTn>
                                  </p:par>
                                  <p:par>
                                    <p:cTn id="79" presetID="10" presetClass="entr" presetSubtype="0" fill="hold" nodeType="withEffect">
                                      <p:stCondLst>
                                        <p:cond delay="250"/>
                                      </p:stCondLst>
                                      <p:childTnLst>
                                        <p:set>
                                          <p:cBhvr>
                                            <p:cTn id="80" dur="1" fill="hold">
                                              <p:stCondLst>
                                                <p:cond delay="0"/>
                                              </p:stCondLst>
                                            </p:cTn>
                                            <p:tgtEl>
                                              <p:spTgt spid="106"/>
                                            </p:tgtEl>
                                            <p:attrNameLst>
                                              <p:attrName>style.visibility</p:attrName>
                                            </p:attrNameLst>
                                          </p:cBhvr>
                                          <p:to>
                                            <p:strVal val="visible"/>
                                          </p:to>
                                        </p:set>
                                        <p:animEffect transition="in" filter="fade">
                                          <p:cBhvr>
                                            <p:cTn id="81" dur="250"/>
                                            <p:tgtEl>
                                              <p:spTgt spid="106"/>
                                            </p:tgtEl>
                                          </p:cBhvr>
                                        </p:animEffect>
                                      </p:childTnLst>
                                    </p:cTn>
                                  </p:par>
                                  <p:par>
                                    <p:cTn id="82" presetID="42" presetClass="path" presetSubtype="0" decel="100000" fill="hold" nodeType="withEffect">
                                      <p:stCondLst>
                                        <p:cond delay="250"/>
                                      </p:stCondLst>
                                      <p:childTnLst>
                                        <p:animMotion origin="layout" path="M -1.45833E-6 0.03889 L -1.45833E-6 5.55112E-17 " pathEditMode="relative" rAng="0" ptsTypes="AA">
                                          <p:cBhvr>
                                            <p:cTn id="83" dur="500" fill="hold"/>
                                            <p:tgtEl>
                                              <p:spTgt spid="106"/>
                                            </p:tgtEl>
                                            <p:attrNameLst>
                                              <p:attrName>ppt_x</p:attrName>
                                              <p:attrName>ppt_y</p:attrName>
                                            </p:attrNameLst>
                                          </p:cBhvr>
                                          <p:rCtr x="0" y="-1944"/>
                                        </p:animMotion>
                                      </p:childTnLst>
                                    </p:cTn>
                                  </p:par>
                                  <p:par>
                                    <p:cTn id="84" presetID="10" presetClass="entr" presetSubtype="0" fill="hold" nodeType="withEffect">
                                      <p:stCondLst>
                                        <p:cond delay="250"/>
                                      </p:stCondLst>
                                      <p:childTnLst>
                                        <p:set>
                                          <p:cBhvr>
                                            <p:cTn id="85" dur="1" fill="hold">
                                              <p:stCondLst>
                                                <p:cond delay="0"/>
                                              </p:stCondLst>
                                            </p:cTn>
                                            <p:tgtEl>
                                              <p:spTgt spid="105"/>
                                            </p:tgtEl>
                                            <p:attrNameLst>
                                              <p:attrName>style.visibility</p:attrName>
                                            </p:attrNameLst>
                                          </p:cBhvr>
                                          <p:to>
                                            <p:strVal val="visible"/>
                                          </p:to>
                                        </p:set>
                                        <p:animEffect transition="in" filter="fade">
                                          <p:cBhvr>
                                            <p:cTn id="86" dur="250"/>
                                            <p:tgtEl>
                                              <p:spTgt spid="105"/>
                                            </p:tgtEl>
                                          </p:cBhvr>
                                        </p:animEffect>
                                      </p:childTnLst>
                                    </p:cTn>
                                  </p:par>
                                  <p:par>
                                    <p:cTn id="87" presetID="42" presetClass="path" presetSubtype="0" decel="100000" fill="hold" nodeType="withEffect">
                                      <p:stCondLst>
                                        <p:cond delay="250"/>
                                      </p:stCondLst>
                                      <p:childTnLst>
                                        <p:animMotion origin="layout" path="M -1.45833E-6 -0.03473 L -1.45833E-6 2.96296E-6 " pathEditMode="relative" rAng="0" ptsTypes="AA">
                                          <p:cBhvr>
                                            <p:cTn id="88" dur="500" fill="hold"/>
                                            <p:tgtEl>
                                              <p:spTgt spid="105"/>
                                            </p:tgtEl>
                                            <p:attrNameLst>
                                              <p:attrName>ppt_x</p:attrName>
                                              <p:attrName>ppt_y</p:attrName>
                                            </p:attrNameLst>
                                          </p:cBhvr>
                                          <p:rCtr x="0" y="1736"/>
                                        </p:animMotion>
                                      </p:childTnLst>
                                    </p:cTn>
                                  </p:par>
                                  <p:par>
                                    <p:cTn id="89" presetID="10" presetClass="entr" presetSubtype="0" fill="hold" grpId="0" nodeType="withEffect">
                                      <p:stCondLst>
                                        <p:cond delay="250"/>
                                      </p:stCondLst>
                                      <p:childTnLst>
                                        <p:set>
                                          <p:cBhvr>
                                            <p:cTn id="90" dur="1" fill="hold">
                                              <p:stCondLst>
                                                <p:cond delay="0"/>
                                              </p:stCondLst>
                                            </p:cTn>
                                            <p:tgtEl>
                                              <p:spTgt spid="100"/>
                                            </p:tgtEl>
                                            <p:attrNameLst>
                                              <p:attrName>style.visibility</p:attrName>
                                            </p:attrNameLst>
                                          </p:cBhvr>
                                          <p:to>
                                            <p:strVal val="visible"/>
                                          </p:to>
                                        </p:set>
                                        <p:animEffect transition="in" filter="fade">
                                          <p:cBhvr>
                                            <p:cTn id="91" dur="250"/>
                                            <p:tgtEl>
                                              <p:spTgt spid="100"/>
                                            </p:tgtEl>
                                          </p:cBhvr>
                                        </p:animEffect>
                                      </p:childTnLst>
                                    </p:cTn>
                                  </p:par>
                                  <p:par>
                                    <p:cTn id="92" presetID="42" presetClass="path" presetSubtype="0" decel="100000" fill="hold" grpId="1" nodeType="withEffect">
                                      <p:stCondLst>
                                        <p:cond delay="250"/>
                                      </p:stCondLst>
                                      <p:childTnLst>
                                        <p:animMotion origin="layout" path="M 0.01667 -0.00046 L -3.75E-6 0 " pathEditMode="relative" rAng="0" ptsTypes="AA">
                                          <p:cBhvr>
                                            <p:cTn id="93" dur="500" fill="hold"/>
                                            <p:tgtEl>
                                              <p:spTgt spid="100"/>
                                            </p:tgtEl>
                                            <p:attrNameLst>
                                              <p:attrName>ppt_x</p:attrName>
                                              <p:attrName>ppt_y</p:attrName>
                                            </p:attrNameLst>
                                          </p:cBhvr>
                                          <p:rCtr x="-833" y="23"/>
                                        </p:animMotion>
                                      </p:childTnLst>
                                    </p:cTn>
                                  </p:par>
                                  <p:par>
                                    <p:cTn id="94" presetID="1" presetClass="entr" presetSubtype="0" fill="hold" grpId="1" nodeType="withEffect">
                                      <p:stCondLst>
                                        <p:cond delay="250"/>
                                      </p:stCondLst>
                                      <p:childTnLst>
                                        <p:set>
                                          <p:cBhvr>
                                            <p:cTn id="95" dur="1" fill="hold">
                                              <p:stCondLst>
                                                <p:cond delay="0"/>
                                              </p:stCondLst>
                                            </p:cTn>
                                            <p:tgtEl>
                                              <p:spTgt spid="149"/>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2" presetClass="entr" presetSubtype="8" decel="100000" fill="hold" grpId="0" nodeType="clickEffect">
                                      <p:stCondLst>
                                        <p:cond delay="0"/>
                                      </p:stCondLst>
                                      <p:childTnLst>
                                        <p:set>
                                          <p:cBhvr>
                                            <p:cTn id="99" dur="1" fill="hold">
                                              <p:stCondLst>
                                                <p:cond delay="0"/>
                                              </p:stCondLst>
                                            </p:cTn>
                                            <p:tgtEl>
                                              <p:spTgt spid="112"/>
                                            </p:tgtEl>
                                            <p:attrNameLst>
                                              <p:attrName>style.visibility</p:attrName>
                                            </p:attrNameLst>
                                          </p:cBhvr>
                                          <p:to>
                                            <p:strVal val="visible"/>
                                          </p:to>
                                        </p:set>
                                        <p:anim calcmode="lin" valueType="num">
                                          <p:cBhvr additive="base">
                                            <p:cTn id="100" dur="500" fill="hold"/>
                                            <p:tgtEl>
                                              <p:spTgt spid="112"/>
                                            </p:tgtEl>
                                            <p:attrNameLst>
                                              <p:attrName>ppt_x</p:attrName>
                                            </p:attrNameLst>
                                          </p:cBhvr>
                                          <p:tavLst>
                                            <p:tav tm="0">
                                              <p:val>
                                                <p:strVal val="0-#ppt_w/2"/>
                                              </p:val>
                                            </p:tav>
                                            <p:tav tm="100000">
                                              <p:val>
                                                <p:strVal val="#ppt_x"/>
                                              </p:val>
                                            </p:tav>
                                          </p:tavLst>
                                        </p:anim>
                                        <p:anim calcmode="lin" valueType="num">
                                          <p:cBhvr additive="base">
                                            <p:cTn id="101" dur="500" fill="hold"/>
                                            <p:tgtEl>
                                              <p:spTgt spid="112"/>
                                            </p:tgtEl>
                                            <p:attrNameLst>
                                              <p:attrName>ppt_y</p:attrName>
                                            </p:attrNameLst>
                                          </p:cBhvr>
                                          <p:tavLst>
                                            <p:tav tm="0">
                                              <p:val>
                                                <p:strVal val="#ppt_y"/>
                                              </p:val>
                                            </p:tav>
                                            <p:tav tm="100000">
                                              <p:val>
                                                <p:strVal val="#ppt_y"/>
                                              </p:val>
                                            </p:tav>
                                          </p:tavLst>
                                        </p:anim>
                                      </p:childTnLst>
                                    </p:cTn>
                                  </p:par>
                                  <p:par>
                                    <p:cTn id="102" presetID="23" presetClass="entr" presetSubtype="16" fill="hold" nodeType="withEffect">
                                      <p:stCondLst>
                                        <p:cond delay="750"/>
                                      </p:stCondLst>
                                      <p:childTnLst>
                                        <p:set>
                                          <p:cBhvr>
                                            <p:cTn id="103" dur="1" fill="hold">
                                              <p:stCondLst>
                                                <p:cond delay="0"/>
                                              </p:stCondLst>
                                            </p:cTn>
                                            <p:tgtEl>
                                              <p:spTgt spid="121"/>
                                            </p:tgtEl>
                                            <p:attrNameLst>
                                              <p:attrName>style.visibility</p:attrName>
                                            </p:attrNameLst>
                                          </p:cBhvr>
                                          <p:to>
                                            <p:strVal val="visible"/>
                                          </p:to>
                                        </p:set>
                                        <p:anim calcmode="lin" valueType="num">
                                          <p:cBhvr>
                                            <p:cTn id="104" dur="250" fill="hold"/>
                                            <p:tgtEl>
                                              <p:spTgt spid="121"/>
                                            </p:tgtEl>
                                            <p:attrNameLst>
                                              <p:attrName>ppt_w</p:attrName>
                                            </p:attrNameLst>
                                          </p:cBhvr>
                                          <p:tavLst>
                                            <p:tav tm="0">
                                              <p:val>
                                                <p:fltVal val="0"/>
                                              </p:val>
                                            </p:tav>
                                            <p:tav tm="100000">
                                              <p:val>
                                                <p:strVal val="#ppt_w"/>
                                              </p:val>
                                            </p:tav>
                                          </p:tavLst>
                                        </p:anim>
                                        <p:anim calcmode="lin" valueType="num">
                                          <p:cBhvr>
                                            <p:cTn id="105" dur="250" fill="hold"/>
                                            <p:tgtEl>
                                              <p:spTgt spid="121"/>
                                            </p:tgtEl>
                                            <p:attrNameLst>
                                              <p:attrName>ppt_h</p:attrName>
                                            </p:attrNameLst>
                                          </p:cBhvr>
                                          <p:tavLst>
                                            <p:tav tm="0">
                                              <p:val>
                                                <p:fltVal val="0"/>
                                              </p:val>
                                            </p:tav>
                                            <p:tav tm="100000">
                                              <p:val>
                                                <p:strVal val="#ppt_h"/>
                                              </p:val>
                                            </p:tav>
                                          </p:tavLst>
                                        </p:anim>
                                      </p:childTnLst>
                                    </p:cTn>
                                  </p:par>
                                  <p:par>
                                    <p:cTn id="106" presetID="6" presetClass="emph" presetSubtype="0" fill="hold" nodeType="withEffect">
                                      <p:stCondLst>
                                        <p:cond delay="750"/>
                                      </p:stCondLst>
                                      <p:childTnLst>
                                        <p:animScale>
                                          <p:cBhvr>
                                            <p:cTn id="107" dur="1000" fill="hold"/>
                                            <p:tgtEl>
                                              <p:spTgt spid="121"/>
                                            </p:tgtEl>
                                          </p:cBhvr>
                                          <p:by x="110000" y="110000"/>
                                        </p:animScale>
                                      </p:childTnLst>
                                    </p:cTn>
                                  </p:par>
                                  <p:par>
                                    <p:cTn id="108" presetID="6" presetClass="emph" presetSubtype="0" fill="hold" nodeType="withEffect">
                                      <p:stCondLst>
                                        <p:cond delay="750"/>
                                      </p:stCondLst>
                                      <p:childTnLst>
                                        <p:animScale>
                                          <p:cBhvr>
                                            <p:cTn id="109" dur="250" fill="hold"/>
                                            <p:tgtEl>
                                              <p:spTgt spid="121"/>
                                            </p:tgtEl>
                                          </p:cBhvr>
                                          <p:by x="91000" y="91000"/>
                                        </p:animScale>
                                      </p:childTnLst>
                                    </p:cTn>
                                  </p:par>
                                  <p:par>
                                    <p:cTn id="110" presetID="10" presetClass="exit" presetSubtype="0" fill="hold" nodeType="withEffect">
                                      <p:stCondLst>
                                        <p:cond delay="0"/>
                                      </p:stCondLst>
                                      <p:childTnLst>
                                        <p:animEffect transition="out" filter="fade">
                                          <p:cBhvr>
                                            <p:cTn id="111" dur="500"/>
                                            <p:tgtEl>
                                              <p:spTgt spid="106"/>
                                            </p:tgtEl>
                                          </p:cBhvr>
                                        </p:animEffect>
                                        <p:set>
                                          <p:cBhvr>
                                            <p:cTn id="112" dur="1" fill="hold">
                                              <p:stCondLst>
                                                <p:cond delay="499"/>
                                              </p:stCondLst>
                                            </p:cTn>
                                            <p:tgtEl>
                                              <p:spTgt spid="106"/>
                                            </p:tgtEl>
                                            <p:attrNameLst>
                                              <p:attrName>style.visibility</p:attrName>
                                            </p:attrNameLst>
                                          </p:cBhvr>
                                          <p:to>
                                            <p:strVal val="hidden"/>
                                          </p:to>
                                        </p:set>
                                      </p:childTnLst>
                                    </p:cTn>
                                  </p:par>
                                  <p:par>
                                    <p:cTn id="113" presetID="10" presetClass="exit" presetSubtype="0" fill="hold" nodeType="withEffect">
                                      <p:stCondLst>
                                        <p:cond delay="0"/>
                                      </p:stCondLst>
                                      <p:childTnLst>
                                        <p:animEffect transition="out" filter="fade">
                                          <p:cBhvr>
                                            <p:cTn id="114" dur="500"/>
                                            <p:tgtEl>
                                              <p:spTgt spid="105"/>
                                            </p:tgtEl>
                                          </p:cBhvr>
                                        </p:animEffect>
                                        <p:set>
                                          <p:cBhvr>
                                            <p:cTn id="115" dur="1" fill="hold">
                                              <p:stCondLst>
                                                <p:cond delay="499"/>
                                              </p:stCondLst>
                                            </p:cTn>
                                            <p:tgtEl>
                                              <p:spTgt spid="105"/>
                                            </p:tgtEl>
                                            <p:attrNameLst>
                                              <p:attrName>style.visibility</p:attrName>
                                            </p:attrNameLst>
                                          </p:cBhvr>
                                          <p:to>
                                            <p:strVal val="hidden"/>
                                          </p:to>
                                        </p:set>
                                      </p:childTnLst>
                                    </p:cTn>
                                  </p:par>
                                  <p:par>
                                    <p:cTn id="116" presetID="10" presetClass="exit" presetSubtype="0" fill="hold" grpId="2" nodeType="withEffect">
                                      <p:stCondLst>
                                        <p:cond delay="0"/>
                                      </p:stCondLst>
                                      <p:childTnLst>
                                        <p:animEffect transition="out" filter="fade">
                                          <p:cBhvr>
                                            <p:cTn id="117" dur="500"/>
                                            <p:tgtEl>
                                              <p:spTgt spid="100"/>
                                            </p:tgtEl>
                                          </p:cBhvr>
                                        </p:animEffect>
                                        <p:set>
                                          <p:cBhvr>
                                            <p:cTn id="118" dur="1" fill="hold">
                                              <p:stCondLst>
                                                <p:cond delay="499"/>
                                              </p:stCondLst>
                                            </p:cTn>
                                            <p:tgtEl>
                                              <p:spTgt spid="100"/>
                                            </p:tgtEl>
                                            <p:attrNameLst>
                                              <p:attrName>style.visibility</p:attrName>
                                            </p:attrNameLst>
                                          </p:cBhvr>
                                          <p:to>
                                            <p:strVal val="hidden"/>
                                          </p:to>
                                        </p:set>
                                      </p:childTnLst>
                                    </p:cTn>
                                  </p:par>
                                  <p:par>
                                    <p:cTn id="119" presetID="22" presetClass="entr" presetSubtype="8" fill="hold" nodeType="withEffect">
                                      <p:stCondLst>
                                        <p:cond delay="500"/>
                                      </p:stCondLst>
                                      <p:childTnLst>
                                        <p:set>
                                          <p:cBhvr>
                                            <p:cTn id="120" dur="1" fill="hold">
                                              <p:stCondLst>
                                                <p:cond delay="0"/>
                                              </p:stCondLst>
                                            </p:cTn>
                                            <p:tgtEl>
                                              <p:spTgt spid="126"/>
                                            </p:tgtEl>
                                            <p:attrNameLst>
                                              <p:attrName>style.visibility</p:attrName>
                                            </p:attrNameLst>
                                          </p:cBhvr>
                                          <p:to>
                                            <p:strVal val="visible"/>
                                          </p:to>
                                        </p:set>
                                        <p:animEffect transition="in" filter="wipe(left)">
                                          <p:cBhvr>
                                            <p:cTn id="121" dur="500"/>
                                            <p:tgtEl>
                                              <p:spTgt spid="126"/>
                                            </p:tgtEl>
                                          </p:cBhvr>
                                        </p:animEffect>
                                      </p:childTnLst>
                                    </p:cTn>
                                  </p:par>
                                  <p:par>
                                    <p:cTn id="122" presetID="22" presetClass="entr" presetSubtype="8" fill="hold" nodeType="withEffect">
                                      <p:stCondLst>
                                        <p:cond delay="500"/>
                                      </p:stCondLst>
                                      <p:childTnLst>
                                        <p:set>
                                          <p:cBhvr>
                                            <p:cTn id="123" dur="1" fill="hold">
                                              <p:stCondLst>
                                                <p:cond delay="0"/>
                                              </p:stCondLst>
                                            </p:cTn>
                                            <p:tgtEl>
                                              <p:spTgt spid="125"/>
                                            </p:tgtEl>
                                            <p:attrNameLst>
                                              <p:attrName>style.visibility</p:attrName>
                                            </p:attrNameLst>
                                          </p:cBhvr>
                                          <p:to>
                                            <p:strVal val="visible"/>
                                          </p:to>
                                        </p:set>
                                        <p:animEffect transition="in" filter="wipe(left)">
                                          <p:cBhvr>
                                            <p:cTn id="124" dur="500"/>
                                            <p:tgtEl>
                                              <p:spTgt spid="125"/>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xit" presetSubtype="0" fill="hold" nodeType="clickEffect">
                                      <p:stCondLst>
                                        <p:cond delay="0"/>
                                      </p:stCondLst>
                                      <p:childTnLst>
                                        <p:animEffect transition="out" filter="fade">
                                          <p:cBhvr>
                                            <p:cTn id="128" dur="500"/>
                                            <p:tgtEl>
                                              <p:spTgt spid="121"/>
                                            </p:tgtEl>
                                          </p:cBhvr>
                                        </p:animEffect>
                                        <p:set>
                                          <p:cBhvr>
                                            <p:cTn id="129" dur="1" fill="hold">
                                              <p:stCondLst>
                                                <p:cond delay="499"/>
                                              </p:stCondLst>
                                            </p:cTn>
                                            <p:tgtEl>
                                              <p:spTgt spid="121"/>
                                            </p:tgtEl>
                                            <p:attrNameLst>
                                              <p:attrName>style.visibility</p:attrName>
                                            </p:attrNameLst>
                                          </p:cBhvr>
                                          <p:to>
                                            <p:strVal val="hidden"/>
                                          </p:to>
                                        </p:set>
                                      </p:childTnLst>
                                    </p:cTn>
                                  </p:par>
                                  <p:par>
                                    <p:cTn id="130" presetID="1" presetClass="entr" presetSubtype="0" fill="hold" nodeType="withEffect">
                                      <p:stCondLst>
                                        <p:cond delay="0"/>
                                      </p:stCondLst>
                                      <p:childTnLst>
                                        <p:set>
                                          <p:cBhvr>
                                            <p:cTn id="131" dur="1" fill="hold">
                                              <p:stCondLst>
                                                <p:cond delay="0"/>
                                              </p:stCondLst>
                                            </p:cTn>
                                            <p:tgtEl>
                                              <p:spTgt spid="9"/>
                                            </p:tgtEl>
                                            <p:attrNameLst>
                                              <p:attrName>style.visibility</p:attrName>
                                            </p:attrNameLst>
                                          </p:cBhvr>
                                          <p:to>
                                            <p:strVal val="visible"/>
                                          </p:to>
                                        </p:set>
                                      </p:childTnLst>
                                    </p:cTn>
                                  </p:par>
                                  <p:par>
                                    <p:cTn id="132" presetID="8" presetClass="emph" presetSubtype="0" fill="hold" nodeType="withEffect">
                                      <p:stCondLst>
                                        <p:cond delay="0"/>
                                      </p:stCondLst>
                                      <p:childTnLst>
                                        <p:animRot by="-1200000">
                                          <p:cBhvr>
                                            <p:cTn id="133" dur="2000" fill="hold"/>
                                            <p:tgtEl>
                                              <p:spTgt spid="4"/>
                                            </p:tgtEl>
                                            <p:attrNameLst>
                                              <p:attrName>r</p:attrName>
                                            </p:attrNameLst>
                                          </p:cBhvr>
                                        </p:animRot>
                                      </p:childTnLst>
                                    </p:cTn>
                                  </p:par>
                                  <p:par>
                                    <p:cTn id="134" presetID="1" presetClass="exit" presetSubtype="0" fill="hold" nodeType="withEffect">
                                      <p:stCondLst>
                                        <p:cond delay="0"/>
                                      </p:stCondLst>
                                      <p:childTnLst>
                                        <p:set>
                                          <p:cBhvr>
                                            <p:cTn id="135" dur="1" fill="hold">
                                              <p:stCondLst>
                                                <p:cond delay="0"/>
                                              </p:stCondLst>
                                            </p:cTn>
                                            <p:tgtEl>
                                              <p:spTgt spid="11"/>
                                            </p:tgtEl>
                                            <p:attrNameLst>
                                              <p:attrName>style.visibility</p:attrName>
                                            </p:attrNameLst>
                                          </p:cBhvr>
                                          <p:to>
                                            <p:strVal val="hidden"/>
                                          </p:to>
                                        </p:set>
                                      </p:childTnLst>
                                    </p:cTn>
                                  </p:par>
                                  <p:par>
                                    <p:cTn id="136" presetID="1" presetClass="entr" presetSubtype="0" fill="hold" nodeType="withEffect">
                                      <p:stCondLst>
                                        <p:cond delay="0"/>
                                      </p:stCondLst>
                                      <p:childTnLst>
                                        <p:set>
                                          <p:cBhvr>
                                            <p:cTn id="137" dur="1" fill="hold">
                                              <p:stCondLst>
                                                <p:cond delay="0"/>
                                              </p:stCondLst>
                                            </p:cTn>
                                            <p:tgtEl>
                                              <p:spTgt spid="166"/>
                                            </p:tgtEl>
                                            <p:attrNameLst>
                                              <p:attrName>style.visibility</p:attrName>
                                            </p:attrNameLst>
                                          </p:cBhvr>
                                          <p:to>
                                            <p:strVal val="visible"/>
                                          </p:to>
                                        </p:set>
                                      </p:childTnLst>
                                    </p:cTn>
                                  </p:par>
                                  <p:par>
                                    <p:cTn id="138" presetID="1" presetClass="entr" presetSubtype="0" fill="hold" nodeType="withEffect">
                                      <p:stCondLst>
                                        <p:cond delay="0"/>
                                      </p:stCondLst>
                                      <p:childTnLst>
                                        <p:set>
                                          <p:cBhvr>
                                            <p:cTn id="139" dur="1" fill="hold">
                                              <p:stCondLst>
                                                <p:cond delay="0"/>
                                              </p:stCondLst>
                                            </p:cTn>
                                            <p:tgtEl>
                                              <p:spTgt spid="182"/>
                                            </p:tgtEl>
                                            <p:attrNameLst>
                                              <p:attrName>style.visibility</p:attrName>
                                            </p:attrNameLst>
                                          </p:cBhvr>
                                          <p:to>
                                            <p:strVal val="visible"/>
                                          </p:to>
                                        </p:set>
                                      </p:childTnLst>
                                    </p:cTn>
                                  </p:par>
                                  <p:par>
                                    <p:cTn id="140" presetID="10" presetClass="entr" presetSubtype="0" fill="hold" nodeType="withEffect">
                                      <p:stCondLst>
                                        <p:cond delay="0"/>
                                      </p:stCondLst>
                                      <p:childTnLst>
                                        <p:set>
                                          <p:cBhvr>
                                            <p:cTn id="141" dur="1" fill="hold">
                                              <p:stCondLst>
                                                <p:cond delay="0"/>
                                              </p:stCondLst>
                                            </p:cTn>
                                            <p:tgtEl>
                                              <p:spTgt spid="127"/>
                                            </p:tgtEl>
                                            <p:attrNameLst>
                                              <p:attrName>style.visibility</p:attrName>
                                            </p:attrNameLst>
                                          </p:cBhvr>
                                          <p:to>
                                            <p:strVal val="visible"/>
                                          </p:to>
                                        </p:set>
                                        <p:animEffect transition="in" filter="fade">
                                          <p:cBhvr>
                                            <p:cTn id="142" dur="500"/>
                                            <p:tgtEl>
                                              <p:spTgt spid="127"/>
                                            </p:tgtEl>
                                          </p:cBhvr>
                                        </p:animEffect>
                                      </p:childTnLst>
                                    </p:cTn>
                                  </p:par>
                                  <p:par>
                                    <p:cTn id="143" presetID="64" presetClass="path" presetSubtype="0" accel="50000" decel="50000" fill="hold" nodeType="withEffect">
                                      <p:stCondLst>
                                        <p:cond delay="500"/>
                                      </p:stCondLst>
                                      <p:childTnLst>
                                        <p:animMotion origin="layout" path="M -1.45833E-6 4.81481E-6 L -1.45833E-6 0.06018 " pathEditMode="relative" rAng="0" ptsTypes="AA">
                                          <p:cBhvr>
                                            <p:cTn id="144" dur="750" fill="hold"/>
                                            <p:tgtEl>
                                              <p:spTgt spid="127"/>
                                            </p:tgtEl>
                                            <p:attrNameLst>
                                              <p:attrName>ppt_x</p:attrName>
                                              <p:attrName>ppt_y</p:attrName>
                                            </p:attrNameLst>
                                          </p:cBhvr>
                                          <p:rCtr x="0" y="3009"/>
                                        </p:animMotion>
                                      </p:childTnLst>
                                    </p:cTn>
                                  </p:par>
                                  <p:par>
                                    <p:cTn id="145" presetID="42" presetClass="path" presetSubtype="0" accel="50000" decel="50000" fill="hold" nodeType="withEffect">
                                      <p:stCondLst>
                                        <p:cond delay="500"/>
                                      </p:stCondLst>
                                      <p:childTnLst>
                                        <p:animMotion origin="layout" path="M 2.08333E-6 -3.7037E-6 L 2.08333E-6 0.04885 " pathEditMode="relative" rAng="0" ptsTypes="AA">
                                          <p:cBhvr>
                                            <p:cTn id="146" dur="750" fill="hold"/>
                                            <p:tgtEl>
                                              <p:spTgt spid="182"/>
                                            </p:tgtEl>
                                            <p:attrNameLst>
                                              <p:attrName>ppt_x</p:attrName>
                                              <p:attrName>ppt_y</p:attrName>
                                            </p:attrNameLst>
                                          </p:cBhvr>
                                          <p:rCtr x="0" y="2431"/>
                                        </p:animMotion>
                                      </p:childTnLst>
                                    </p:cTn>
                                  </p:par>
                                  <p:par>
                                    <p:cTn id="147" presetID="10" presetClass="entr" presetSubtype="0" fill="hold" nodeType="withEffect">
                                      <p:stCondLst>
                                        <p:cond delay="1250"/>
                                      </p:stCondLst>
                                      <p:childTnLst>
                                        <p:set>
                                          <p:cBhvr>
                                            <p:cTn id="148" dur="1" fill="hold">
                                              <p:stCondLst>
                                                <p:cond delay="0"/>
                                              </p:stCondLst>
                                            </p:cTn>
                                            <p:tgtEl>
                                              <p:spTgt spid="141"/>
                                            </p:tgtEl>
                                            <p:attrNameLst>
                                              <p:attrName>style.visibility</p:attrName>
                                            </p:attrNameLst>
                                          </p:cBhvr>
                                          <p:to>
                                            <p:strVal val="visible"/>
                                          </p:to>
                                        </p:set>
                                        <p:animEffect transition="in" filter="fade">
                                          <p:cBhvr>
                                            <p:cTn id="149" dur="200"/>
                                            <p:tgtEl>
                                              <p:spTgt spid="141"/>
                                            </p:tgtEl>
                                          </p:cBhvr>
                                        </p:animEffect>
                                      </p:childTnLst>
                                    </p:cTn>
                                  </p:par>
                                  <p:par>
                                    <p:cTn id="150" presetID="23" presetClass="entr" presetSubtype="272" fill="hold" nodeType="withEffect">
                                      <p:stCondLst>
                                        <p:cond delay="1250"/>
                                      </p:stCondLst>
                                      <p:childTnLst>
                                        <p:set>
                                          <p:cBhvr>
                                            <p:cTn id="151" dur="1" fill="hold">
                                              <p:stCondLst>
                                                <p:cond delay="0"/>
                                              </p:stCondLst>
                                            </p:cTn>
                                            <p:tgtEl>
                                              <p:spTgt spid="141"/>
                                            </p:tgtEl>
                                            <p:attrNameLst>
                                              <p:attrName>style.visibility</p:attrName>
                                            </p:attrNameLst>
                                          </p:cBhvr>
                                          <p:to>
                                            <p:strVal val="visible"/>
                                          </p:to>
                                        </p:set>
                                        <p:anim calcmode="lin" valueType="num">
                                          <p:cBhvr>
                                            <p:cTn id="152" dur="200" fill="hold"/>
                                            <p:tgtEl>
                                              <p:spTgt spid="141"/>
                                            </p:tgtEl>
                                            <p:attrNameLst>
                                              <p:attrName>ppt_w</p:attrName>
                                            </p:attrNameLst>
                                          </p:cBhvr>
                                          <p:tavLst>
                                            <p:tav tm="0">
                                              <p:val>
                                                <p:strVal val="2/3*#ppt_w"/>
                                              </p:val>
                                            </p:tav>
                                            <p:tav tm="100000">
                                              <p:val>
                                                <p:strVal val="#ppt_w"/>
                                              </p:val>
                                            </p:tav>
                                          </p:tavLst>
                                        </p:anim>
                                        <p:anim calcmode="lin" valueType="num">
                                          <p:cBhvr>
                                            <p:cTn id="153" dur="200" fill="hold"/>
                                            <p:tgtEl>
                                              <p:spTgt spid="141"/>
                                            </p:tgtEl>
                                            <p:attrNameLst>
                                              <p:attrName>ppt_h</p:attrName>
                                            </p:attrNameLst>
                                          </p:cBhvr>
                                          <p:tavLst>
                                            <p:tav tm="0">
                                              <p:val>
                                                <p:strVal val="2/3*#ppt_h"/>
                                              </p:val>
                                            </p:tav>
                                            <p:tav tm="100000">
                                              <p:val>
                                                <p:strVal val="#ppt_h"/>
                                              </p:val>
                                            </p:tav>
                                          </p:tavLst>
                                        </p:anim>
                                      </p:childTnLst>
                                    </p:cTn>
                                  </p:par>
                                  <p:par>
                                    <p:cTn id="154" presetID="6" presetClass="emph" presetSubtype="0" accel="50000" decel="50000" autoRev="1" fill="hold" nodeType="withEffect">
                                      <p:stCondLst>
                                        <p:cond delay="1250"/>
                                      </p:stCondLst>
                                      <p:childTnLst>
                                        <p:animScale>
                                          <p:cBhvr>
                                            <p:cTn id="155" dur="200" fill="hold"/>
                                            <p:tgtEl>
                                              <p:spTgt spid="141"/>
                                            </p:tgtEl>
                                          </p:cBhvr>
                                          <p:by x="105000" y="105000"/>
                                        </p:animScale>
                                      </p:childTnLst>
                                    </p:cTn>
                                  </p:par>
                                  <p:par>
                                    <p:cTn id="156" presetID="23" presetClass="entr" presetSubtype="16" fill="hold" nodeType="withEffect">
                                      <p:stCondLst>
                                        <p:cond delay="1750"/>
                                      </p:stCondLst>
                                      <p:childTnLst>
                                        <p:set>
                                          <p:cBhvr>
                                            <p:cTn id="157" dur="1" fill="hold">
                                              <p:stCondLst>
                                                <p:cond delay="0"/>
                                              </p:stCondLst>
                                            </p:cTn>
                                            <p:tgtEl>
                                              <p:spTgt spid="152"/>
                                            </p:tgtEl>
                                            <p:attrNameLst>
                                              <p:attrName>style.visibility</p:attrName>
                                            </p:attrNameLst>
                                          </p:cBhvr>
                                          <p:to>
                                            <p:strVal val="visible"/>
                                          </p:to>
                                        </p:set>
                                        <p:anim calcmode="lin" valueType="num">
                                          <p:cBhvr>
                                            <p:cTn id="158" dur="250" fill="hold"/>
                                            <p:tgtEl>
                                              <p:spTgt spid="152"/>
                                            </p:tgtEl>
                                            <p:attrNameLst>
                                              <p:attrName>ppt_w</p:attrName>
                                            </p:attrNameLst>
                                          </p:cBhvr>
                                          <p:tavLst>
                                            <p:tav tm="0">
                                              <p:val>
                                                <p:fltVal val="0"/>
                                              </p:val>
                                            </p:tav>
                                            <p:tav tm="100000">
                                              <p:val>
                                                <p:strVal val="#ppt_w"/>
                                              </p:val>
                                            </p:tav>
                                          </p:tavLst>
                                        </p:anim>
                                        <p:anim calcmode="lin" valueType="num">
                                          <p:cBhvr>
                                            <p:cTn id="159" dur="250" fill="hold"/>
                                            <p:tgtEl>
                                              <p:spTgt spid="152"/>
                                            </p:tgtEl>
                                            <p:attrNameLst>
                                              <p:attrName>ppt_h</p:attrName>
                                            </p:attrNameLst>
                                          </p:cBhvr>
                                          <p:tavLst>
                                            <p:tav tm="0">
                                              <p:val>
                                                <p:fltVal val="0"/>
                                              </p:val>
                                            </p:tav>
                                            <p:tav tm="100000">
                                              <p:val>
                                                <p:strVal val="#ppt_h"/>
                                              </p:val>
                                            </p:tav>
                                          </p:tavLst>
                                        </p:anim>
                                      </p:childTnLst>
                                    </p:cTn>
                                  </p:par>
                                  <p:par>
                                    <p:cTn id="160" presetID="6" presetClass="emph" presetSubtype="0" fill="hold" nodeType="withEffect">
                                      <p:stCondLst>
                                        <p:cond delay="1750"/>
                                      </p:stCondLst>
                                      <p:childTnLst>
                                        <p:animScale>
                                          <p:cBhvr>
                                            <p:cTn id="161" dur="1000" fill="hold"/>
                                            <p:tgtEl>
                                              <p:spTgt spid="152"/>
                                            </p:tgtEl>
                                          </p:cBhvr>
                                          <p:by x="110000" y="110000"/>
                                        </p:animScale>
                                      </p:childTnLst>
                                    </p:cTn>
                                  </p:par>
                                  <p:par>
                                    <p:cTn id="162" presetID="6" presetClass="emph" presetSubtype="0" fill="hold" nodeType="withEffect">
                                      <p:stCondLst>
                                        <p:cond delay="1750"/>
                                      </p:stCondLst>
                                      <p:childTnLst>
                                        <p:animScale>
                                          <p:cBhvr>
                                            <p:cTn id="163" dur="250" fill="hold"/>
                                            <p:tgtEl>
                                              <p:spTgt spid="152"/>
                                            </p:tgtEl>
                                          </p:cBhvr>
                                          <p:by x="91000" y="91000"/>
                                        </p:animScale>
                                      </p:childTnLst>
                                    </p:cTn>
                                  </p:par>
                                  <p:par>
                                    <p:cTn id="164" presetID="53" presetClass="entr" presetSubtype="16" fill="hold" nodeType="withEffect">
                                      <p:stCondLst>
                                        <p:cond delay="250"/>
                                      </p:stCondLst>
                                      <p:childTnLst>
                                        <p:set>
                                          <p:cBhvr>
                                            <p:cTn id="165" dur="1" fill="hold">
                                              <p:stCondLst>
                                                <p:cond delay="0"/>
                                              </p:stCondLst>
                                            </p:cTn>
                                            <p:tgtEl>
                                              <p:spTgt spid="134"/>
                                            </p:tgtEl>
                                            <p:attrNameLst>
                                              <p:attrName>style.visibility</p:attrName>
                                            </p:attrNameLst>
                                          </p:cBhvr>
                                          <p:to>
                                            <p:strVal val="visible"/>
                                          </p:to>
                                        </p:set>
                                        <p:anim calcmode="lin" valueType="num">
                                          <p:cBhvr>
                                            <p:cTn id="166" dur="250" fill="hold"/>
                                            <p:tgtEl>
                                              <p:spTgt spid="134"/>
                                            </p:tgtEl>
                                            <p:attrNameLst>
                                              <p:attrName>ppt_w</p:attrName>
                                            </p:attrNameLst>
                                          </p:cBhvr>
                                          <p:tavLst>
                                            <p:tav tm="0">
                                              <p:val>
                                                <p:fltVal val="0"/>
                                              </p:val>
                                            </p:tav>
                                            <p:tav tm="100000">
                                              <p:val>
                                                <p:strVal val="#ppt_w"/>
                                              </p:val>
                                            </p:tav>
                                          </p:tavLst>
                                        </p:anim>
                                        <p:anim calcmode="lin" valueType="num">
                                          <p:cBhvr>
                                            <p:cTn id="167" dur="250" fill="hold"/>
                                            <p:tgtEl>
                                              <p:spTgt spid="134"/>
                                            </p:tgtEl>
                                            <p:attrNameLst>
                                              <p:attrName>ppt_h</p:attrName>
                                            </p:attrNameLst>
                                          </p:cBhvr>
                                          <p:tavLst>
                                            <p:tav tm="0">
                                              <p:val>
                                                <p:fltVal val="0"/>
                                              </p:val>
                                            </p:tav>
                                            <p:tav tm="100000">
                                              <p:val>
                                                <p:strVal val="#ppt_h"/>
                                              </p:val>
                                            </p:tav>
                                          </p:tavLst>
                                        </p:anim>
                                        <p:animEffect transition="in" filter="fade">
                                          <p:cBhvr>
                                            <p:cTn id="168" dur="250"/>
                                            <p:tgtEl>
                                              <p:spTgt spid="134"/>
                                            </p:tgtEl>
                                          </p:cBhvr>
                                        </p:animEffect>
                                      </p:childTnLst>
                                    </p:cTn>
                                  </p:par>
                                  <p:par>
                                    <p:cTn id="169" presetID="6" presetClass="emph" presetSubtype="0" decel="100000" fill="hold" nodeType="withEffect">
                                      <p:stCondLst>
                                        <p:cond delay="250"/>
                                      </p:stCondLst>
                                      <p:childTnLst>
                                        <p:animScale>
                                          <p:cBhvr>
                                            <p:cTn id="170" dur="500" fill="hold"/>
                                            <p:tgtEl>
                                              <p:spTgt spid="134"/>
                                            </p:tgtEl>
                                          </p:cBhvr>
                                          <p:by x="1000000" y="1000000"/>
                                        </p:animScale>
                                      </p:childTnLst>
                                    </p:cTn>
                                  </p:par>
                                  <p:par>
                                    <p:cTn id="171" presetID="6" presetClass="emph" presetSubtype="0" fill="hold" nodeType="withEffect">
                                      <p:stCondLst>
                                        <p:cond delay="250"/>
                                      </p:stCondLst>
                                      <p:childTnLst>
                                        <p:animScale>
                                          <p:cBhvr>
                                            <p:cTn id="172" dur="10" fill="hold"/>
                                            <p:tgtEl>
                                              <p:spTgt spid="134"/>
                                            </p:tgtEl>
                                          </p:cBhvr>
                                          <p:by x="10000" y="10000"/>
                                        </p:animScale>
                                      </p:childTnLst>
                                    </p:cTn>
                                  </p:par>
                                  <p:par>
                                    <p:cTn id="173" presetID="1" presetClass="entr" presetSubtype="0" fill="hold" grpId="0" nodeType="withEffect">
                                      <p:stCondLst>
                                        <p:cond delay="250"/>
                                      </p:stCondLst>
                                      <p:childTnLst>
                                        <p:set>
                                          <p:cBhvr>
                                            <p:cTn id="174" dur="1" fill="hold">
                                              <p:stCondLst>
                                                <p:cond delay="0"/>
                                              </p:stCondLst>
                                            </p:cTn>
                                            <p:tgtEl>
                                              <p:spTgt spid="235"/>
                                            </p:tgtEl>
                                            <p:attrNameLst>
                                              <p:attrName>style.visibility</p:attrName>
                                            </p:attrNameLst>
                                          </p:cBhvr>
                                          <p:to>
                                            <p:strVal val="visible"/>
                                          </p:to>
                                        </p:set>
                                      </p:childTnLst>
                                    </p:cTn>
                                  </p:par>
                                  <p:par>
                                    <p:cTn id="175" presetID="1" presetClass="exit" presetSubtype="0" fill="hold" grpId="0" nodeType="withEffect">
                                      <p:stCondLst>
                                        <p:cond delay="200"/>
                                      </p:stCondLst>
                                      <p:childTnLst>
                                        <p:set>
                                          <p:cBhvr>
                                            <p:cTn id="176" dur="1" fill="hold">
                                              <p:stCondLst>
                                                <p:cond delay="0"/>
                                              </p:stCondLst>
                                            </p:cTn>
                                            <p:tgtEl>
                                              <p:spTgt spid="149"/>
                                            </p:tgtEl>
                                            <p:attrNameLst>
                                              <p:attrName>style.visibility</p:attrName>
                                            </p:attrNameLst>
                                          </p:cBhvr>
                                          <p:to>
                                            <p:strVal val="hidden"/>
                                          </p:to>
                                        </p:set>
                                      </p:childTnLst>
                                    </p:cTn>
                                  </p:par>
                                </p:childTnLst>
                              </p:cTn>
                            </p:par>
                            <p:par>
                              <p:cTn id="177" fill="hold">
                                <p:stCondLst>
                                  <p:cond delay="2750"/>
                                </p:stCondLst>
                                <p:childTnLst>
                                  <p:par>
                                    <p:cTn id="178" presetID="1" presetClass="exit" presetSubtype="0" fill="hold" nodeType="afterEffect">
                                      <p:stCondLst>
                                        <p:cond delay="0"/>
                                      </p:stCondLst>
                                      <p:childTnLst>
                                        <p:set>
                                          <p:cBhvr>
                                            <p:cTn id="179" dur="1" fill="hold">
                                              <p:stCondLst>
                                                <p:cond delay="0"/>
                                              </p:stCondLst>
                                            </p:cTn>
                                            <p:tgtEl>
                                              <p:spTgt spid="11"/>
                                            </p:tgtEl>
                                            <p:attrNameLst>
                                              <p:attrName>style.visibility</p:attrName>
                                            </p:attrNameLst>
                                          </p:cBhvr>
                                          <p:to>
                                            <p:strVal val="hidden"/>
                                          </p:to>
                                        </p:set>
                                      </p:childTnLst>
                                    </p:cTn>
                                  </p:par>
                                  <p:par>
                                    <p:cTn id="180" presetID="1" presetClass="exit" presetSubtype="0" fill="hold" nodeType="withEffect">
                                      <p:stCondLst>
                                        <p:cond delay="0"/>
                                      </p:stCondLst>
                                      <p:childTnLst>
                                        <p:set>
                                          <p:cBhvr>
                                            <p:cTn id="181" dur="1" fill="hold">
                                              <p:stCondLst>
                                                <p:cond delay="0"/>
                                              </p:stCondLst>
                                            </p:cTn>
                                            <p:tgtEl>
                                              <p:spTgt spid="106"/>
                                            </p:tgtEl>
                                            <p:attrNameLst>
                                              <p:attrName>style.visibility</p:attrName>
                                            </p:attrNameLst>
                                          </p:cBhvr>
                                          <p:to>
                                            <p:strVal val="hidden"/>
                                          </p:to>
                                        </p:set>
                                      </p:childTnLst>
                                    </p:cTn>
                                  </p:par>
                                  <p:par>
                                    <p:cTn id="182" presetID="1" presetClass="exit" presetSubtype="0" fill="hold" nodeType="withEffect">
                                      <p:stCondLst>
                                        <p:cond delay="0"/>
                                      </p:stCondLst>
                                      <p:childTnLst>
                                        <p:set>
                                          <p:cBhvr>
                                            <p:cTn id="183" dur="1" fill="hold">
                                              <p:stCondLst>
                                                <p:cond delay="0"/>
                                              </p:stCondLst>
                                            </p:cTn>
                                            <p:tgtEl>
                                              <p:spTgt spid="105"/>
                                            </p:tgtEl>
                                            <p:attrNameLst>
                                              <p:attrName>style.visibility</p:attrName>
                                            </p:attrNameLst>
                                          </p:cBhvr>
                                          <p:to>
                                            <p:strVal val="hidden"/>
                                          </p:to>
                                        </p:set>
                                      </p:childTnLst>
                                    </p:cTn>
                                  </p:par>
                                  <p:par>
                                    <p:cTn id="184" presetID="1" presetClass="exit" presetSubtype="0" fill="hold" grpId="3" nodeType="withEffect">
                                      <p:stCondLst>
                                        <p:cond delay="0"/>
                                      </p:stCondLst>
                                      <p:childTnLst>
                                        <p:set>
                                          <p:cBhvr>
                                            <p:cTn id="185" dur="1" fill="hold">
                                              <p:stCondLst>
                                                <p:cond delay="0"/>
                                              </p:stCondLst>
                                            </p:cTn>
                                            <p:tgtEl>
                                              <p:spTgt spid="100"/>
                                            </p:tgtEl>
                                            <p:attrNameLst>
                                              <p:attrName>style.visibility</p:attrName>
                                            </p:attrNameLst>
                                          </p:cBhvr>
                                          <p:to>
                                            <p:strVal val="hidden"/>
                                          </p:to>
                                        </p:set>
                                      </p:childTnLst>
                                    </p:cTn>
                                  </p:par>
                                  <p:par>
                                    <p:cTn id="186" presetID="1" presetClass="exit" presetSubtype="0" fill="hold" nodeType="withEffect">
                                      <p:stCondLst>
                                        <p:cond delay="0"/>
                                      </p:stCondLst>
                                      <p:childTnLst>
                                        <p:set>
                                          <p:cBhvr>
                                            <p:cTn id="187" dur="1" fill="hold">
                                              <p:stCondLst>
                                                <p:cond delay="0"/>
                                              </p:stCondLst>
                                            </p:cTn>
                                            <p:tgtEl>
                                              <p:spTgt spid="121"/>
                                            </p:tgtEl>
                                            <p:attrNameLst>
                                              <p:attrName>style.visibility</p:attrName>
                                            </p:attrNameLst>
                                          </p:cBhvr>
                                          <p:to>
                                            <p:strVal val="hidden"/>
                                          </p:to>
                                        </p:set>
                                      </p:childTnLst>
                                    </p:cTn>
                                  </p:par>
                                  <p:par>
                                    <p:cTn id="188" presetID="1" presetClass="exit" presetSubtype="0" fill="hold" nodeType="withEffect">
                                      <p:stCondLst>
                                        <p:cond delay="0"/>
                                      </p:stCondLst>
                                      <p:childTnLst>
                                        <p:set>
                                          <p:cBhvr>
                                            <p:cTn id="189" dur="1" fill="hold">
                                              <p:stCondLst>
                                                <p:cond delay="0"/>
                                              </p:stCondLst>
                                            </p:cTn>
                                            <p:tgtEl>
                                              <p:spTgt spid="126"/>
                                            </p:tgtEl>
                                            <p:attrNameLst>
                                              <p:attrName>style.visibility</p:attrName>
                                            </p:attrNameLst>
                                          </p:cBhvr>
                                          <p:to>
                                            <p:strVal val="hidden"/>
                                          </p:to>
                                        </p:set>
                                      </p:childTnLst>
                                    </p:cTn>
                                  </p:par>
                                  <p:par>
                                    <p:cTn id="190" presetID="1" presetClass="exit" presetSubtype="0" fill="hold" nodeType="withEffect">
                                      <p:stCondLst>
                                        <p:cond delay="0"/>
                                      </p:stCondLst>
                                      <p:childTnLst>
                                        <p:set>
                                          <p:cBhvr>
                                            <p:cTn id="191" dur="1" fill="hold">
                                              <p:stCondLst>
                                                <p:cond delay="0"/>
                                              </p:stCondLst>
                                            </p:cTn>
                                            <p:tgtEl>
                                              <p:spTgt spid="125"/>
                                            </p:tgtEl>
                                            <p:attrNameLst>
                                              <p:attrName>style.visibility</p:attrName>
                                            </p:attrNameLst>
                                          </p:cBhvr>
                                          <p:to>
                                            <p:strVal val="hidden"/>
                                          </p:to>
                                        </p:set>
                                      </p:childTnLst>
                                    </p:cTn>
                                  </p:par>
                                  <p:par>
                                    <p:cTn id="192" presetID="1" presetClass="exit" presetSubtype="0" fill="hold" nodeType="withEffect">
                                      <p:stCondLst>
                                        <p:cond delay="0"/>
                                      </p:stCondLst>
                                      <p:childTnLst>
                                        <p:set>
                                          <p:cBhvr>
                                            <p:cTn id="193" dur="1" fill="hold">
                                              <p:stCondLst>
                                                <p:cond delay="0"/>
                                              </p:stCondLst>
                                            </p:cTn>
                                            <p:tgtEl>
                                              <p:spTgt spid="166"/>
                                            </p:tgtEl>
                                            <p:attrNameLst>
                                              <p:attrName>style.visibility</p:attrName>
                                            </p:attrNameLst>
                                          </p:cBhvr>
                                          <p:to>
                                            <p:strVal val="hidden"/>
                                          </p:to>
                                        </p:set>
                                      </p:childTnLst>
                                    </p:cTn>
                                  </p:par>
                                  <p:par>
                                    <p:cTn id="194" presetID="1" presetClass="exit" presetSubtype="0" fill="hold" nodeType="withEffect">
                                      <p:stCondLst>
                                        <p:cond delay="0"/>
                                      </p:stCondLst>
                                      <p:childTnLst>
                                        <p:set>
                                          <p:cBhvr>
                                            <p:cTn id="195" dur="1" fill="hold">
                                              <p:stCondLst>
                                                <p:cond delay="0"/>
                                              </p:stCondLst>
                                            </p:cTn>
                                            <p:tgtEl>
                                              <p:spTgt spid="182"/>
                                            </p:tgtEl>
                                            <p:attrNameLst>
                                              <p:attrName>style.visibility</p:attrName>
                                            </p:attrNameLst>
                                          </p:cBhvr>
                                          <p:to>
                                            <p:strVal val="hidden"/>
                                          </p:to>
                                        </p:set>
                                      </p:childTnLst>
                                    </p:cTn>
                                  </p:par>
                                  <p:par>
                                    <p:cTn id="196" presetID="1" presetClass="exit" presetSubtype="0" fill="hold" nodeType="withEffect">
                                      <p:stCondLst>
                                        <p:cond delay="0"/>
                                      </p:stCondLst>
                                      <p:childTnLst>
                                        <p:set>
                                          <p:cBhvr>
                                            <p:cTn id="197" dur="1" fill="hold">
                                              <p:stCondLst>
                                                <p:cond delay="0"/>
                                              </p:stCondLst>
                                            </p:cTn>
                                            <p:tgtEl>
                                              <p:spTgt spid="127"/>
                                            </p:tgtEl>
                                            <p:attrNameLst>
                                              <p:attrName>style.visibility</p:attrName>
                                            </p:attrNameLst>
                                          </p:cBhvr>
                                          <p:to>
                                            <p:strVal val="hidden"/>
                                          </p:to>
                                        </p:set>
                                      </p:childTnLst>
                                    </p:cTn>
                                  </p:par>
                                  <p:par>
                                    <p:cTn id="198" presetID="1" presetClass="exit" presetSubtype="0" fill="hold" nodeType="withEffect">
                                      <p:stCondLst>
                                        <p:cond delay="0"/>
                                      </p:stCondLst>
                                      <p:childTnLst>
                                        <p:set>
                                          <p:cBhvr>
                                            <p:cTn id="199" dur="1" fill="hold">
                                              <p:stCondLst>
                                                <p:cond delay="0"/>
                                              </p:stCondLst>
                                            </p:cTn>
                                            <p:tgtEl>
                                              <p:spTgt spid="141"/>
                                            </p:tgtEl>
                                            <p:attrNameLst>
                                              <p:attrName>style.visibility</p:attrName>
                                            </p:attrNameLst>
                                          </p:cBhvr>
                                          <p:to>
                                            <p:strVal val="hidden"/>
                                          </p:to>
                                        </p:set>
                                      </p:childTnLst>
                                    </p:cTn>
                                  </p:par>
                                  <p:par>
                                    <p:cTn id="200" presetID="1" presetClass="exit" presetSubtype="0" fill="hold" nodeType="withEffect">
                                      <p:stCondLst>
                                        <p:cond delay="0"/>
                                      </p:stCondLst>
                                      <p:childTnLst>
                                        <p:set>
                                          <p:cBhvr>
                                            <p:cTn id="201" dur="1" fill="hold">
                                              <p:stCondLst>
                                                <p:cond delay="0"/>
                                              </p:stCondLst>
                                            </p:cTn>
                                            <p:tgtEl>
                                              <p:spTgt spid="152"/>
                                            </p:tgtEl>
                                            <p:attrNameLst>
                                              <p:attrName>style.visibility</p:attrName>
                                            </p:attrNameLst>
                                          </p:cBhvr>
                                          <p:to>
                                            <p:strVal val="hidden"/>
                                          </p:to>
                                        </p:set>
                                      </p:childTnLst>
                                    </p:cTn>
                                  </p:par>
                                  <p:par>
                                    <p:cTn id="202" presetID="1" presetClass="entr" presetSubtype="0" fill="hold" nodeType="withEffect">
                                      <p:stCondLst>
                                        <p:cond delay="0"/>
                                      </p:stCondLst>
                                      <p:childTnLst>
                                        <p:set>
                                          <p:cBhvr>
                                            <p:cTn id="20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0" grpId="1"/>
          <p:bldP spid="100" grpId="2"/>
          <p:bldP spid="100" grpId="3"/>
          <p:bldP spid="149" grpId="0"/>
          <p:bldP spid="149" grpId="1"/>
          <p:bldP spid="112" grpId="0" animBg="1"/>
          <p:bldP spid="55" grpId="0" animBg="1"/>
          <p:bldP spid="55" grpId="1" animBg="1"/>
          <p:bldP spid="235" grpId="0"/>
          <p:bldP spid="56" grpId="0" animBg="1"/>
          <p:bldP spid="56" grpId="1" animBg="1"/>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85663E-6D32-4DA8-BFA2-CEF15BB39D4E}"/>
              </a:ext>
            </a:extLst>
          </p:cNvPr>
          <p:cNvSpPr>
            <a:spLocks noGrp="1"/>
          </p:cNvSpPr>
          <p:nvPr>
            <p:ph type="title"/>
          </p:nvPr>
        </p:nvSpPr>
        <p:spPr>
          <a:xfrm>
            <a:off x="623887" y="1890713"/>
            <a:ext cx="7015155" cy="1322263"/>
          </a:xfrm>
        </p:spPr>
        <p:txBody>
          <a:bodyPr/>
          <a:lstStyle/>
          <a:p>
            <a:r>
              <a:rPr lang="en-GB"/>
              <a:t>      Q = M x C x </a:t>
            </a:r>
            <a:r>
              <a:rPr lang="el-GR"/>
              <a:t>Δ</a:t>
            </a:r>
            <a:r>
              <a:rPr lang="en-US"/>
              <a:t>T</a:t>
            </a:r>
            <a:endParaRPr lang="en-GB"/>
          </a:p>
        </p:txBody>
      </p:sp>
      <p:grpSp>
        <p:nvGrpSpPr>
          <p:cNvPr id="5" name="Group 79">
            <a:extLst>
              <a:ext uri="{FF2B5EF4-FFF2-40B4-BE49-F238E27FC236}">
                <a16:creationId xmlns:a16="http://schemas.microsoft.com/office/drawing/2014/main" id="{37D5A1B5-AA15-4EE6-94DE-B02B9AD36E66}"/>
              </a:ext>
            </a:extLst>
          </p:cNvPr>
          <p:cNvGrpSpPr/>
          <p:nvPr/>
        </p:nvGrpSpPr>
        <p:grpSpPr>
          <a:xfrm>
            <a:off x="2900733" y="3536193"/>
            <a:ext cx="897386" cy="1832545"/>
            <a:chOff x="2141355" y="2054341"/>
            <a:chExt cx="1103774" cy="2226901"/>
          </a:xfrm>
        </p:grpSpPr>
        <p:grpSp>
          <p:nvGrpSpPr>
            <p:cNvPr id="6" name="Group 101">
              <a:extLst>
                <a:ext uri="{FF2B5EF4-FFF2-40B4-BE49-F238E27FC236}">
                  <a16:creationId xmlns:a16="http://schemas.microsoft.com/office/drawing/2014/main" id="{FFD2B939-4FA2-4D15-9121-1F6126387BCD}"/>
                </a:ext>
              </a:extLst>
            </p:cNvPr>
            <p:cNvGrpSpPr/>
            <p:nvPr/>
          </p:nvGrpSpPr>
          <p:grpSpPr>
            <a:xfrm>
              <a:off x="2165009" y="2054341"/>
              <a:ext cx="1080120" cy="2226901"/>
              <a:chOff x="2279576" y="2041288"/>
              <a:chExt cx="1080120" cy="2226901"/>
            </a:xfrm>
          </p:grpSpPr>
          <p:sp>
            <p:nvSpPr>
              <p:cNvPr id="12" name="Rectangle 107">
                <a:extLst>
                  <a:ext uri="{FF2B5EF4-FFF2-40B4-BE49-F238E27FC236}">
                    <a16:creationId xmlns:a16="http://schemas.microsoft.com/office/drawing/2014/main" id="{E0DE1398-8BAB-416C-A0D6-35A51B019F96}"/>
                  </a:ext>
                </a:extLst>
              </p:cNvPr>
              <p:cNvSpPr/>
              <p:nvPr/>
            </p:nvSpPr>
            <p:spPr>
              <a:xfrm>
                <a:off x="2279576" y="2041288"/>
                <a:ext cx="1080120" cy="2088232"/>
              </a:xfrm>
              <a:prstGeom prst="rect">
                <a:avLst/>
              </a:prstGeom>
              <a:solidFill>
                <a:schemeClr val="folHlink"/>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13" name="Rectangle 108">
                <a:extLst>
                  <a:ext uri="{FF2B5EF4-FFF2-40B4-BE49-F238E27FC236}">
                    <a16:creationId xmlns:a16="http://schemas.microsoft.com/office/drawing/2014/main" id="{FA159ABF-BDA5-4FFA-902C-A984533AFBA5}"/>
                  </a:ext>
                </a:extLst>
              </p:cNvPr>
              <p:cNvSpPr/>
              <p:nvPr/>
            </p:nvSpPr>
            <p:spPr>
              <a:xfrm>
                <a:off x="2299400" y="2685771"/>
                <a:ext cx="1042693" cy="1440160"/>
              </a:xfrm>
              <a:prstGeom prst="rect">
                <a:avLst/>
              </a:prstGeom>
              <a:solidFill>
                <a:srgbClr val="FF6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15" name="Oval 110">
                <a:extLst>
                  <a:ext uri="{FF2B5EF4-FFF2-40B4-BE49-F238E27FC236}">
                    <a16:creationId xmlns:a16="http://schemas.microsoft.com/office/drawing/2014/main" id="{5C4931FC-9C1C-4B5D-8504-964821EE9678}"/>
                  </a:ext>
                </a:extLst>
              </p:cNvPr>
              <p:cNvSpPr/>
              <p:nvPr/>
            </p:nvSpPr>
            <p:spPr>
              <a:xfrm>
                <a:off x="2696416" y="2262185"/>
                <a:ext cx="252028" cy="25202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16" name="Donut 111">
                <a:extLst>
                  <a:ext uri="{FF2B5EF4-FFF2-40B4-BE49-F238E27FC236}">
                    <a16:creationId xmlns:a16="http://schemas.microsoft.com/office/drawing/2014/main" id="{5326963B-278C-497E-841C-47C2929025D2}"/>
                  </a:ext>
                </a:extLst>
              </p:cNvPr>
              <p:cNvSpPr/>
              <p:nvPr/>
            </p:nvSpPr>
            <p:spPr>
              <a:xfrm>
                <a:off x="2533700" y="2113806"/>
                <a:ext cx="576064" cy="561404"/>
              </a:xfrm>
              <a:prstGeom prst="donut">
                <a:avLst>
                  <a:gd name="adj" fmla="val 7779"/>
                </a:avLst>
              </a:prstGeom>
              <a:solidFill>
                <a:schemeClr val="lt2">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000000"/>
                  </a:solidFill>
                  <a:effectLst/>
                  <a:uLnTx/>
                  <a:uFillTx/>
                  <a:latin typeface="Arial" panose="020B0604020202020204"/>
                  <a:ea typeface="+mn-ea"/>
                  <a:cs typeface="+mn-cs"/>
                </a:endParaRPr>
              </a:p>
            </p:txBody>
          </p:sp>
          <p:grpSp>
            <p:nvGrpSpPr>
              <p:cNvPr id="17" name="Group 112">
                <a:extLst>
                  <a:ext uri="{FF2B5EF4-FFF2-40B4-BE49-F238E27FC236}">
                    <a16:creationId xmlns:a16="http://schemas.microsoft.com/office/drawing/2014/main" id="{10DB9BF8-22C6-4031-895E-0E75C4886FB1}"/>
                  </a:ext>
                </a:extLst>
              </p:cNvPr>
              <p:cNvGrpSpPr/>
              <p:nvPr/>
            </p:nvGrpSpPr>
            <p:grpSpPr>
              <a:xfrm>
                <a:off x="2449382" y="2053532"/>
                <a:ext cx="737034" cy="696063"/>
                <a:chOff x="2449382" y="2053532"/>
                <a:chExt cx="737034" cy="696063"/>
              </a:xfrm>
            </p:grpSpPr>
            <p:sp>
              <p:nvSpPr>
                <p:cNvPr id="23" name="Block Arc 22">
                  <a:extLst>
                    <a:ext uri="{FF2B5EF4-FFF2-40B4-BE49-F238E27FC236}">
                      <a16:creationId xmlns:a16="http://schemas.microsoft.com/office/drawing/2014/main" id="{2453C558-B3D2-423C-AC2F-1E3565EF451E}"/>
                    </a:ext>
                  </a:extLst>
                </p:cNvPr>
                <p:cNvSpPr/>
                <p:nvPr/>
              </p:nvSpPr>
              <p:spPr>
                <a:xfrm>
                  <a:off x="2449382" y="2053532"/>
                  <a:ext cx="737034" cy="696063"/>
                </a:xfrm>
                <a:prstGeom prst="blockArc">
                  <a:avLst>
                    <a:gd name="adj1" fmla="val 7612584"/>
                    <a:gd name="adj2" fmla="val 13819506"/>
                    <a:gd name="adj3" fmla="val 515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000000"/>
                    </a:solidFill>
                    <a:effectLst/>
                    <a:uLnTx/>
                    <a:uFillTx/>
                    <a:latin typeface="Arial" panose="020B0604020202020204"/>
                    <a:ea typeface="+mn-ea"/>
                    <a:cs typeface="+mn-cs"/>
                  </a:endParaRPr>
                </a:p>
              </p:txBody>
            </p:sp>
            <p:sp>
              <p:nvSpPr>
                <p:cNvPr id="24" name="Block Arc 23">
                  <a:extLst>
                    <a:ext uri="{FF2B5EF4-FFF2-40B4-BE49-F238E27FC236}">
                      <a16:creationId xmlns:a16="http://schemas.microsoft.com/office/drawing/2014/main" id="{2956DBF4-18D7-4409-A6DB-001A779CB036}"/>
                    </a:ext>
                  </a:extLst>
                </p:cNvPr>
                <p:cNvSpPr/>
                <p:nvPr/>
              </p:nvSpPr>
              <p:spPr>
                <a:xfrm rot="10800000">
                  <a:off x="2449382" y="2053532"/>
                  <a:ext cx="737034" cy="696063"/>
                </a:xfrm>
                <a:prstGeom prst="blockArc">
                  <a:avLst>
                    <a:gd name="adj1" fmla="val 7612584"/>
                    <a:gd name="adj2" fmla="val 13819506"/>
                    <a:gd name="adj3" fmla="val 515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000000"/>
                    </a:solidFill>
                    <a:effectLst/>
                    <a:uLnTx/>
                    <a:uFillTx/>
                    <a:latin typeface="Arial" panose="020B0604020202020204"/>
                    <a:ea typeface="+mn-ea"/>
                    <a:cs typeface="+mn-cs"/>
                  </a:endParaRPr>
                </a:p>
              </p:txBody>
            </p:sp>
          </p:grpSp>
          <p:sp>
            <p:nvSpPr>
              <p:cNvPr id="18" name="Rectangle 113">
                <a:extLst>
                  <a:ext uri="{FF2B5EF4-FFF2-40B4-BE49-F238E27FC236}">
                    <a16:creationId xmlns:a16="http://schemas.microsoft.com/office/drawing/2014/main" id="{CFBA8383-9A67-47B5-9741-2DA27FA48C45}"/>
                  </a:ext>
                </a:extLst>
              </p:cNvPr>
              <p:cNvSpPr/>
              <p:nvPr/>
            </p:nvSpPr>
            <p:spPr>
              <a:xfrm>
                <a:off x="2922488" y="4149080"/>
                <a:ext cx="416840" cy="11910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21" name="Rectangle 116">
                <a:extLst>
                  <a:ext uri="{FF2B5EF4-FFF2-40B4-BE49-F238E27FC236}">
                    <a16:creationId xmlns:a16="http://schemas.microsoft.com/office/drawing/2014/main" id="{029C060F-9CB7-4FA9-B5F5-57294DA20EDE}"/>
                  </a:ext>
                </a:extLst>
              </p:cNvPr>
              <p:cNvSpPr/>
              <p:nvPr/>
            </p:nvSpPr>
            <p:spPr>
              <a:xfrm rot="16200000">
                <a:off x="2759391" y="2100354"/>
                <a:ext cx="117013" cy="45719"/>
              </a:xfrm>
              <a:prstGeom prst="rect">
                <a:avLst/>
              </a:prstGeom>
              <a:solidFill>
                <a:schemeClr val="lt2">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22" name="Rectangle 117">
                <a:extLst>
                  <a:ext uri="{FF2B5EF4-FFF2-40B4-BE49-F238E27FC236}">
                    <a16:creationId xmlns:a16="http://schemas.microsoft.com/office/drawing/2014/main" id="{2A6DFDBD-B10B-4147-8C3E-0C13CCAEEFFC}"/>
                  </a:ext>
                </a:extLst>
              </p:cNvPr>
              <p:cNvSpPr/>
              <p:nvPr/>
            </p:nvSpPr>
            <p:spPr>
              <a:xfrm rot="16200000">
                <a:off x="2793176" y="2617599"/>
                <a:ext cx="58507" cy="45719"/>
              </a:xfrm>
              <a:prstGeom prst="rect">
                <a:avLst/>
              </a:prstGeom>
              <a:solidFill>
                <a:schemeClr val="lt2">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grpSp>
        <p:sp>
          <p:nvSpPr>
            <p:cNvPr id="7" name="Oval 102">
              <a:extLst>
                <a:ext uri="{FF2B5EF4-FFF2-40B4-BE49-F238E27FC236}">
                  <a16:creationId xmlns:a16="http://schemas.microsoft.com/office/drawing/2014/main" id="{E994B7B2-79CC-49F8-976D-BBF556048D0C}"/>
                </a:ext>
              </a:extLst>
            </p:cNvPr>
            <p:cNvSpPr/>
            <p:nvPr/>
          </p:nvSpPr>
          <p:spPr>
            <a:xfrm>
              <a:off x="2889276" y="2819038"/>
              <a:ext cx="216025" cy="21635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8" name="Flowchart: Manual Input 103">
              <a:extLst>
                <a:ext uri="{FF2B5EF4-FFF2-40B4-BE49-F238E27FC236}">
                  <a16:creationId xmlns:a16="http://schemas.microsoft.com/office/drawing/2014/main" id="{F2A47F51-901E-4C2A-ACB5-129EDC1EE8E2}"/>
                </a:ext>
              </a:extLst>
            </p:cNvPr>
            <p:cNvSpPr/>
            <p:nvPr/>
          </p:nvSpPr>
          <p:spPr>
            <a:xfrm flipH="1">
              <a:off x="2141355" y="3124105"/>
              <a:ext cx="430961" cy="275753"/>
            </a:xfrm>
            <a:prstGeom prst="flowChartManualInpu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9" name="Oval 104">
              <a:extLst>
                <a:ext uri="{FF2B5EF4-FFF2-40B4-BE49-F238E27FC236}">
                  <a16:creationId xmlns:a16="http://schemas.microsoft.com/office/drawing/2014/main" id="{65EF4085-6F4E-4F28-B354-F77565EE2888}"/>
                </a:ext>
              </a:extLst>
            </p:cNvPr>
            <p:cNvSpPr/>
            <p:nvPr/>
          </p:nvSpPr>
          <p:spPr>
            <a:xfrm>
              <a:off x="2516372" y="3517985"/>
              <a:ext cx="317505" cy="32897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10" name="Flowchart: Manual Operation 105">
              <a:extLst>
                <a:ext uri="{FF2B5EF4-FFF2-40B4-BE49-F238E27FC236}">
                  <a16:creationId xmlns:a16="http://schemas.microsoft.com/office/drawing/2014/main" id="{F5DCF5C1-7AFA-4849-B9BF-F42927153080}"/>
                </a:ext>
              </a:extLst>
            </p:cNvPr>
            <p:cNvSpPr/>
            <p:nvPr/>
          </p:nvSpPr>
          <p:spPr>
            <a:xfrm rot="16200000">
              <a:off x="2776878" y="3517751"/>
              <a:ext cx="267869" cy="341125"/>
            </a:xfrm>
            <a:prstGeom prst="flowChartManualOperati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11" name="Flowchart: Process 106">
              <a:extLst>
                <a:ext uri="{FF2B5EF4-FFF2-40B4-BE49-F238E27FC236}">
                  <a16:creationId xmlns:a16="http://schemas.microsoft.com/office/drawing/2014/main" id="{EF38E72D-ABA6-4325-9463-02FF0DDE8A8D}"/>
                </a:ext>
              </a:extLst>
            </p:cNvPr>
            <p:cNvSpPr/>
            <p:nvPr/>
          </p:nvSpPr>
          <p:spPr>
            <a:xfrm>
              <a:off x="2456295" y="3544196"/>
              <a:ext cx="158257" cy="280541"/>
            </a:xfrm>
            <a:prstGeom prst="flowChartProces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grpSp>
      <p:cxnSp>
        <p:nvCxnSpPr>
          <p:cNvPr id="29" name="Straight Connector 28">
            <a:extLst>
              <a:ext uri="{FF2B5EF4-FFF2-40B4-BE49-F238E27FC236}">
                <a16:creationId xmlns:a16="http://schemas.microsoft.com/office/drawing/2014/main" id="{BFD88360-C181-4DE4-9542-C2A9F8EF3D39}"/>
              </a:ext>
            </a:extLst>
          </p:cNvPr>
          <p:cNvCxnSpPr>
            <a:cxnSpLocks/>
          </p:cNvCxnSpPr>
          <p:nvPr/>
        </p:nvCxnSpPr>
        <p:spPr>
          <a:xfrm flipH="1" flipV="1">
            <a:off x="3358376" y="2525535"/>
            <a:ext cx="4590" cy="994562"/>
          </a:xfrm>
          <a:prstGeom prst="line">
            <a:avLst/>
          </a:prstGeom>
          <a:ln w="22225">
            <a:solidFill>
              <a:schemeClr val="bg1"/>
            </a:solidFill>
            <a:tailEnd type="non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18E5BC00-2C4E-40FA-A5E8-34B79A8C180B}"/>
              </a:ext>
            </a:extLst>
          </p:cNvPr>
          <p:cNvSpPr txBox="1"/>
          <p:nvPr/>
        </p:nvSpPr>
        <p:spPr>
          <a:xfrm>
            <a:off x="623887" y="466725"/>
            <a:ext cx="6281143"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white"/>
                </a:solidFill>
                <a:effectLst/>
                <a:uLnTx/>
                <a:uFillTx/>
                <a:latin typeface="Arial" panose="020B0604020202020204"/>
                <a:ea typeface="+mn-ea"/>
                <a:cs typeface="+mn-cs"/>
              </a:rPr>
              <a:t>A fórmula mais importante em HVAC</a:t>
            </a:r>
            <a:endParaRPr kumimoji="0" lang="en-GB" sz="28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31" name="TextBox 30">
            <a:extLst>
              <a:ext uri="{FF2B5EF4-FFF2-40B4-BE49-F238E27FC236}">
                <a16:creationId xmlns:a16="http://schemas.microsoft.com/office/drawing/2014/main" id="{8EFEC94C-4045-47E8-A3AA-37CA100EE56A}"/>
              </a:ext>
            </a:extLst>
          </p:cNvPr>
          <p:cNvSpPr txBox="1"/>
          <p:nvPr/>
        </p:nvSpPr>
        <p:spPr>
          <a:xfrm>
            <a:off x="4667773" y="3721019"/>
            <a:ext cx="4809602" cy="1107996"/>
          </a:xfrm>
          <a:prstGeom prst="rect">
            <a:avLst/>
          </a:prstGeom>
          <a:noFill/>
        </p:spPr>
        <p:txBody>
          <a:bodyPr wrap="square" lIns="0" tIns="0" rIns="0" bIns="0" rtlCol="0">
            <a:spAutoFit/>
          </a:bodyPr>
          <a:lstStyle/>
          <a:p>
            <a:pPr lvl="0" defTabSz="914400">
              <a:defRPr/>
            </a:pPr>
            <a:r>
              <a:rPr lang="pt-BR" sz="2400" dirty="0">
                <a:solidFill>
                  <a:prstClr val="white"/>
                </a:solidFill>
              </a:rPr>
              <a:t>Normalmente as válvulas controlam apenasuma variável na equação</a:t>
            </a:r>
            <a:endParaRPr kumimoji="0" lang="en-GB" sz="24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32" name="TextBox 31">
            <a:extLst>
              <a:ext uri="{FF2B5EF4-FFF2-40B4-BE49-F238E27FC236}">
                <a16:creationId xmlns:a16="http://schemas.microsoft.com/office/drawing/2014/main" id="{368162C4-3774-4337-8125-D7D9EF51D03F}"/>
              </a:ext>
            </a:extLst>
          </p:cNvPr>
          <p:cNvSpPr txBox="1"/>
          <p:nvPr/>
        </p:nvSpPr>
        <p:spPr>
          <a:xfrm>
            <a:off x="1372535" y="1407789"/>
            <a:ext cx="1215076"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err="1">
                <a:ln>
                  <a:noFill/>
                </a:ln>
                <a:solidFill>
                  <a:prstClr val="white"/>
                </a:solidFill>
                <a:effectLst/>
                <a:uLnTx/>
                <a:uFillTx/>
                <a:latin typeface="Arial" panose="020B0604020202020204"/>
                <a:ea typeface="+mn-ea"/>
                <a:cs typeface="+mn-cs"/>
              </a:rPr>
              <a:t>Saída</a:t>
            </a:r>
            <a:r>
              <a:rPr kumimoji="0" lang="en-GB" sz="1400" b="0" i="0" u="none" strike="noStrike" kern="1200" cap="none" spc="0" normalizeH="0" baseline="0" noProof="0" dirty="0">
                <a:ln>
                  <a:noFill/>
                </a:ln>
                <a:solidFill>
                  <a:prstClr val="white"/>
                </a:solidFill>
                <a:effectLst/>
                <a:uLnTx/>
                <a:uFillTx/>
                <a:latin typeface="Arial" panose="020B0604020202020204"/>
                <a:ea typeface="+mn-ea"/>
                <a:cs typeface="+mn-cs"/>
              </a:rPr>
              <a:t> (kW/Btu)</a:t>
            </a:r>
          </a:p>
        </p:txBody>
      </p:sp>
      <p:cxnSp>
        <p:nvCxnSpPr>
          <p:cNvPr id="34" name="Straight Connector 33">
            <a:extLst>
              <a:ext uri="{FF2B5EF4-FFF2-40B4-BE49-F238E27FC236}">
                <a16:creationId xmlns:a16="http://schemas.microsoft.com/office/drawing/2014/main" id="{52CBFE45-F2CA-4CA5-A5BA-A5C2A79CBDE1}"/>
              </a:ext>
            </a:extLst>
          </p:cNvPr>
          <p:cNvCxnSpPr>
            <a:cxnSpLocks/>
            <a:endCxn id="32" idx="2"/>
          </p:cNvCxnSpPr>
          <p:nvPr/>
        </p:nvCxnSpPr>
        <p:spPr>
          <a:xfrm flipH="1" flipV="1">
            <a:off x="1980073" y="1623233"/>
            <a:ext cx="34465" cy="289560"/>
          </a:xfrm>
          <a:prstGeom prst="line">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EFC9B37-BC15-4042-93C3-8E984F40E62B}"/>
              </a:ext>
            </a:extLst>
          </p:cNvPr>
          <p:cNvSpPr txBox="1"/>
          <p:nvPr/>
        </p:nvSpPr>
        <p:spPr>
          <a:xfrm>
            <a:off x="2897714" y="1408452"/>
            <a:ext cx="1074012"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a:ea typeface="+mn-ea"/>
                <a:cs typeface="+mn-cs"/>
              </a:rPr>
              <a:t>Massa (Flow)</a:t>
            </a:r>
          </a:p>
        </p:txBody>
      </p:sp>
      <p:cxnSp>
        <p:nvCxnSpPr>
          <p:cNvPr id="41" name="Straight Connector 40">
            <a:extLst>
              <a:ext uri="{FF2B5EF4-FFF2-40B4-BE49-F238E27FC236}">
                <a16:creationId xmlns:a16="http://schemas.microsoft.com/office/drawing/2014/main" id="{AE6B4331-C0FC-4FC6-844E-D927DE0F38FF}"/>
              </a:ext>
            </a:extLst>
          </p:cNvPr>
          <p:cNvCxnSpPr>
            <a:cxnSpLocks/>
          </p:cNvCxnSpPr>
          <p:nvPr/>
        </p:nvCxnSpPr>
        <p:spPr>
          <a:xfrm flipV="1">
            <a:off x="3342728" y="1624297"/>
            <a:ext cx="0" cy="270899"/>
          </a:xfrm>
          <a:prstGeom prst="line">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909D1EA1-B8AF-439E-B46D-6F37745C7935}"/>
              </a:ext>
            </a:extLst>
          </p:cNvPr>
          <p:cNvSpPr txBox="1"/>
          <p:nvPr/>
        </p:nvSpPr>
        <p:spPr>
          <a:xfrm>
            <a:off x="4277385" y="1399846"/>
            <a:ext cx="1333698"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a:ea typeface="+mn-ea"/>
                <a:cs typeface="+mn-cs"/>
              </a:rPr>
              <a:t>Calor </a:t>
            </a:r>
            <a:r>
              <a:rPr kumimoji="0" lang="en-GB" sz="1400" b="0" i="0" u="none" strike="noStrike" kern="1200" cap="none" spc="0" normalizeH="0" baseline="0" noProof="0" dirty="0" err="1">
                <a:ln>
                  <a:noFill/>
                </a:ln>
                <a:solidFill>
                  <a:prstClr val="white"/>
                </a:solidFill>
                <a:effectLst/>
                <a:uLnTx/>
                <a:uFillTx/>
                <a:latin typeface="Arial" panose="020B0604020202020204"/>
                <a:ea typeface="+mn-ea"/>
                <a:cs typeface="+mn-cs"/>
              </a:rPr>
              <a:t>específico</a:t>
            </a:r>
            <a:r>
              <a:rPr kumimoji="0" lang="en-GB" sz="1400" b="0" i="0" u="none" strike="noStrike" kern="1200" cap="none" spc="0" normalizeH="0" baseline="0" noProof="0" dirty="0">
                <a:ln>
                  <a:noFill/>
                </a:ln>
                <a:solidFill>
                  <a:prstClr val="white"/>
                </a:solidFill>
                <a:effectLst/>
                <a:uLnTx/>
                <a:uFillTx/>
                <a:latin typeface="Arial" panose="020B0604020202020204"/>
                <a:ea typeface="+mn-ea"/>
                <a:cs typeface="+mn-cs"/>
              </a:rPr>
              <a:t> </a:t>
            </a:r>
          </a:p>
        </p:txBody>
      </p:sp>
      <p:cxnSp>
        <p:nvCxnSpPr>
          <p:cNvPr id="44" name="Straight Connector 43">
            <a:extLst>
              <a:ext uri="{FF2B5EF4-FFF2-40B4-BE49-F238E27FC236}">
                <a16:creationId xmlns:a16="http://schemas.microsoft.com/office/drawing/2014/main" id="{62917FB2-D28C-4484-8F84-BA6AFDCD5ECE}"/>
              </a:ext>
            </a:extLst>
          </p:cNvPr>
          <p:cNvCxnSpPr>
            <a:cxnSpLocks/>
            <a:endCxn id="43" idx="2"/>
          </p:cNvCxnSpPr>
          <p:nvPr/>
        </p:nvCxnSpPr>
        <p:spPr>
          <a:xfrm flipV="1">
            <a:off x="4650885" y="1615290"/>
            <a:ext cx="293349" cy="275423"/>
          </a:xfrm>
          <a:prstGeom prst="line">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257A02B7-B0D1-4D1A-BF96-F18E7F38881A}"/>
              </a:ext>
            </a:extLst>
          </p:cNvPr>
          <p:cNvSpPr txBox="1"/>
          <p:nvPr/>
        </p:nvSpPr>
        <p:spPr>
          <a:xfrm>
            <a:off x="5685533" y="1429836"/>
            <a:ext cx="669927"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Arial" panose="020B0604020202020204"/>
                <a:ea typeface="+mn-ea"/>
                <a:cs typeface="+mn-cs"/>
              </a:rPr>
              <a:t>Delta T  </a:t>
            </a:r>
          </a:p>
        </p:txBody>
      </p:sp>
      <p:cxnSp>
        <p:nvCxnSpPr>
          <p:cNvPr id="47" name="Straight Connector 46">
            <a:extLst>
              <a:ext uri="{FF2B5EF4-FFF2-40B4-BE49-F238E27FC236}">
                <a16:creationId xmlns:a16="http://schemas.microsoft.com/office/drawing/2014/main" id="{47143CE2-A86C-4FCC-96EA-4DEC4DA72977}"/>
              </a:ext>
            </a:extLst>
          </p:cNvPr>
          <p:cNvCxnSpPr>
            <a:cxnSpLocks/>
            <a:endCxn id="46" idx="2"/>
          </p:cNvCxnSpPr>
          <p:nvPr/>
        </p:nvCxnSpPr>
        <p:spPr>
          <a:xfrm flipV="1">
            <a:off x="6020497" y="1645280"/>
            <a:ext cx="0" cy="267480"/>
          </a:xfrm>
          <a:prstGeom prst="line">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BD0AFC4D-B172-4323-9810-4FA2071873B0}"/>
              </a:ext>
            </a:extLst>
          </p:cNvPr>
          <p:cNvGrpSpPr/>
          <p:nvPr/>
        </p:nvGrpSpPr>
        <p:grpSpPr>
          <a:xfrm>
            <a:off x="3255699" y="3212976"/>
            <a:ext cx="212656" cy="1193360"/>
            <a:chOff x="4799856" y="233947"/>
            <a:chExt cx="227434" cy="1492939"/>
          </a:xfrm>
        </p:grpSpPr>
        <p:sp>
          <p:nvSpPr>
            <p:cNvPr id="26" name="Rectangle 25">
              <a:extLst>
                <a:ext uri="{FF2B5EF4-FFF2-40B4-BE49-F238E27FC236}">
                  <a16:creationId xmlns:a16="http://schemas.microsoft.com/office/drawing/2014/main" id="{1D827F46-BE86-434A-AF59-3F50B47F3C9D}"/>
                </a:ext>
              </a:extLst>
            </p:cNvPr>
            <p:cNvSpPr/>
            <p:nvPr/>
          </p:nvSpPr>
          <p:spPr>
            <a:xfrm>
              <a:off x="4799856" y="233947"/>
              <a:ext cx="227434" cy="9079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sp>
          <p:nvSpPr>
            <p:cNvPr id="27" name="Rectangle 26">
              <a:extLst>
                <a:ext uri="{FF2B5EF4-FFF2-40B4-BE49-F238E27FC236}">
                  <a16:creationId xmlns:a16="http://schemas.microsoft.com/office/drawing/2014/main" id="{D06CD388-1549-4A20-B412-298ECC5D8705}"/>
                </a:ext>
              </a:extLst>
            </p:cNvPr>
            <p:cNvSpPr/>
            <p:nvPr/>
          </p:nvSpPr>
          <p:spPr>
            <a:xfrm>
              <a:off x="4799856" y="1141851"/>
              <a:ext cx="227434" cy="5850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grpSp>
      <p:sp>
        <p:nvSpPr>
          <p:cNvPr id="35" name="TextBox 34">
            <a:extLst>
              <a:ext uri="{FF2B5EF4-FFF2-40B4-BE49-F238E27FC236}">
                <a16:creationId xmlns:a16="http://schemas.microsoft.com/office/drawing/2014/main" id="{84B9D5B4-41CF-4C61-9B05-D594F4754FF1}"/>
              </a:ext>
            </a:extLst>
          </p:cNvPr>
          <p:cNvSpPr txBox="1"/>
          <p:nvPr/>
        </p:nvSpPr>
        <p:spPr>
          <a:xfrm>
            <a:off x="4468833" y="2915094"/>
            <a:ext cx="773738"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err="1">
                <a:ln>
                  <a:noFill/>
                </a:ln>
                <a:solidFill>
                  <a:prstClr val="white"/>
                </a:solidFill>
                <a:effectLst/>
                <a:uLnTx/>
                <a:uFillTx/>
                <a:latin typeface="Arial" panose="020B0604020202020204"/>
                <a:ea typeface="+mn-ea"/>
                <a:cs typeface="+mn-cs"/>
              </a:rPr>
              <a:t>Variáveis</a:t>
            </a:r>
            <a:r>
              <a:rPr kumimoji="0" lang="en-GB" sz="1400" b="0" i="0" u="none" strike="noStrike" kern="1200" cap="none" spc="0" normalizeH="0" baseline="0" noProof="0" dirty="0">
                <a:ln>
                  <a:noFill/>
                </a:ln>
                <a:solidFill>
                  <a:prstClr val="white"/>
                </a:solidFill>
                <a:effectLst/>
                <a:uLnTx/>
                <a:uFillTx/>
                <a:latin typeface="Arial" panose="020B0604020202020204"/>
                <a:ea typeface="+mn-ea"/>
                <a:cs typeface="+mn-cs"/>
              </a:rPr>
              <a:t> </a:t>
            </a:r>
          </a:p>
        </p:txBody>
      </p:sp>
      <p:cxnSp>
        <p:nvCxnSpPr>
          <p:cNvPr id="36" name="Straight Connector 35">
            <a:extLst>
              <a:ext uri="{FF2B5EF4-FFF2-40B4-BE49-F238E27FC236}">
                <a16:creationId xmlns:a16="http://schemas.microsoft.com/office/drawing/2014/main" id="{FAFF3363-9EB6-457F-BF6B-73DEF37AE5F7}"/>
              </a:ext>
            </a:extLst>
          </p:cNvPr>
          <p:cNvCxnSpPr>
            <a:cxnSpLocks/>
          </p:cNvCxnSpPr>
          <p:nvPr/>
        </p:nvCxnSpPr>
        <p:spPr>
          <a:xfrm flipV="1">
            <a:off x="6096000" y="2525536"/>
            <a:ext cx="0" cy="497280"/>
          </a:xfrm>
          <a:prstGeom prst="line">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3FB982E-1E2E-4D79-ADD3-263A04C6B189}"/>
              </a:ext>
            </a:extLst>
          </p:cNvPr>
          <p:cNvCxnSpPr>
            <a:cxnSpLocks/>
            <a:stCxn id="35" idx="3"/>
          </p:cNvCxnSpPr>
          <p:nvPr/>
        </p:nvCxnSpPr>
        <p:spPr>
          <a:xfrm>
            <a:off x="5242571" y="3022816"/>
            <a:ext cx="853429" cy="0"/>
          </a:xfrm>
          <a:prstGeom prst="line">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E01D251-8EFA-4E61-A499-B9520FE56079}"/>
              </a:ext>
            </a:extLst>
          </p:cNvPr>
          <p:cNvCxnSpPr>
            <a:cxnSpLocks/>
          </p:cNvCxnSpPr>
          <p:nvPr/>
        </p:nvCxnSpPr>
        <p:spPr>
          <a:xfrm flipV="1">
            <a:off x="3365977" y="2525536"/>
            <a:ext cx="0" cy="497280"/>
          </a:xfrm>
          <a:prstGeom prst="line">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E6542C5-F232-4919-896E-2CF5E3A7F707}"/>
              </a:ext>
            </a:extLst>
          </p:cNvPr>
          <p:cNvCxnSpPr>
            <a:cxnSpLocks/>
          </p:cNvCxnSpPr>
          <p:nvPr/>
        </p:nvCxnSpPr>
        <p:spPr>
          <a:xfrm>
            <a:off x="3357627" y="3022816"/>
            <a:ext cx="1094010" cy="0"/>
          </a:xfrm>
          <a:prstGeom prst="line">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643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35"/>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36"/>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3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4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45"/>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8" presetClass="emph" presetSubtype="0" fill="hold" nodeType="withEffect">
                                  <p:stCondLst>
                                    <p:cond delay="0"/>
                                  </p:stCondLst>
                                  <p:childTnLst>
                                    <p:animRot by="3600000">
                                      <p:cBhvr>
                                        <p:cTn id="60" dur="2000" fill="hold"/>
                                        <p:tgtEl>
                                          <p:spTgt spid="25"/>
                                        </p:tgtEl>
                                        <p:attrNameLst>
                                          <p:attrName>r</p:attrName>
                                        </p:attrNameLst>
                                      </p:cBhvr>
                                    </p:animRot>
                                  </p:childTnLst>
                                </p:cTn>
                              </p:par>
                            </p:childTnLst>
                          </p:cTn>
                        </p:par>
                        <p:par>
                          <p:cTn id="61" fill="hold">
                            <p:stCondLst>
                              <p:cond delay="2000"/>
                            </p:stCondLst>
                            <p:childTnLst>
                              <p:par>
                                <p:cTn id="62" presetID="8" presetClass="emph" presetSubtype="0" repeatCount="indefinite" autoRev="1" fill="hold" nodeType="afterEffect">
                                  <p:stCondLst>
                                    <p:cond delay="0"/>
                                  </p:stCondLst>
                                  <p:childTnLst>
                                    <p:animRot by="-2700000">
                                      <p:cBhvr>
                                        <p:cTn id="63" dur="2000" fill="hold"/>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40" grpId="0"/>
      <p:bldP spid="43" grpId="0"/>
      <p:bldP spid="46" grpId="0"/>
      <p:bldP spid="35" grpId="0"/>
      <p:bldP spid="35" grpId="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Placeholder 25" descr="File:Empty parking garage (42791016642).jpg - Wikimedia ..."/>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a:fillRect/>
          </a:stretch>
        </p:blipFill>
        <p:spPr/>
      </p:pic>
      <p:sp>
        <p:nvSpPr>
          <p:cNvPr id="24" name="Rectangle 23"/>
          <p:cNvSpPr/>
          <p:nvPr/>
        </p:nvSpPr>
        <p:spPr>
          <a:xfrm>
            <a:off x="0" y="0"/>
            <a:ext cx="12192000" cy="6858000"/>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3" name="Text Placeholder 2"/>
          <p:cNvSpPr>
            <a:spLocks noGrp="1"/>
          </p:cNvSpPr>
          <p:nvPr>
            <p:ph type="body" sz="quarter" idx="11"/>
          </p:nvPr>
        </p:nvSpPr>
        <p:spPr>
          <a:xfrm>
            <a:off x="0" y="3582165"/>
            <a:ext cx="3047999" cy="2590022"/>
          </a:xfrm>
        </p:spPr>
        <p:txBody>
          <a:bodyPr anchor="ctr"/>
          <a:lstStyle/>
          <a:p>
            <a:pPr algn="ctr"/>
            <a:r>
              <a:rPr lang="en-US" dirty="0" err="1"/>
              <a:t>Emissões</a:t>
            </a:r>
            <a:r>
              <a:rPr lang="en-US" dirty="0"/>
              <a:t> </a:t>
            </a:r>
            <a:r>
              <a:rPr lang="en-US" dirty="0" err="1"/>
              <a:t>Veiculares</a:t>
            </a:r>
            <a:r>
              <a:rPr lang="en-US" dirty="0"/>
              <a:t> &amp; </a:t>
            </a:r>
          </a:p>
          <a:p>
            <a:pPr algn="ctr"/>
            <a:r>
              <a:rPr lang="en-US" dirty="0"/>
              <a:t>QAI</a:t>
            </a:r>
          </a:p>
        </p:txBody>
      </p:sp>
      <p:sp>
        <p:nvSpPr>
          <p:cNvPr id="6" name="Oval 5"/>
          <p:cNvSpPr/>
          <p:nvPr/>
        </p:nvSpPr>
        <p:spPr>
          <a:xfrm>
            <a:off x="707564" y="1497448"/>
            <a:ext cx="680234" cy="685800"/>
          </a:xfrm>
          <a:prstGeom prst="ellipse">
            <a:avLst/>
          </a:prstGeom>
          <a:solidFill>
            <a:srgbClr val="FFE0CC">
              <a:alpha val="58000"/>
            </a:srgbClr>
          </a:solidFill>
          <a:ln w="50800">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cxnSp>
        <p:nvCxnSpPr>
          <p:cNvPr id="7" name="Straight Connector 6"/>
          <p:cNvCxnSpPr/>
          <p:nvPr/>
        </p:nvCxnSpPr>
        <p:spPr>
          <a:xfrm flipH="1">
            <a:off x="1047681" y="3520814"/>
            <a:ext cx="4239293" cy="0"/>
          </a:xfrm>
          <a:prstGeom prst="line">
            <a:avLst/>
          </a:prstGeom>
          <a:ln w="50800">
            <a:solidFill>
              <a:srgbClr val="FF6600"/>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047681" y="2183248"/>
            <a:ext cx="0" cy="1337566"/>
          </a:xfrm>
          <a:prstGeom prst="line">
            <a:avLst/>
          </a:prstGeom>
          <a:ln w="50800">
            <a:solidFill>
              <a:srgbClr val="FF6600"/>
            </a:solidFill>
            <a:prstDash val="dash"/>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10777285" y="2149978"/>
            <a:ext cx="680234" cy="685800"/>
          </a:xfrm>
          <a:prstGeom prst="ellipse">
            <a:avLst/>
          </a:prstGeom>
          <a:solidFill>
            <a:srgbClr val="FFE0CC">
              <a:alpha val="58000"/>
            </a:srgbClr>
          </a:solidFill>
          <a:ln w="50800">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cxnSp>
        <p:nvCxnSpPr>
          <p:cNvPr id="15" name="Straight Connector 14"/>
          <p:cNvCxnSpPr/>
          <p:nvPr/>
        </p:nvCxnSpPr>
        <p:spPr>
          <a:xfrm flipH="1">
            <a:off x="7439756" y="3520814"/>
            <a:ext cx="3677646" cy="0"/>
          </a:xfrm>
          <a:prstGeom prst="line">
            <a:avLst/>
          </a:prstGeom>
          <a:ln w="50800">
            <a:solidFill>
              <a:srgbClr val="FF6600"/>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1117402" y="2835778"/>
            <a:ext cx="0" cy="746386"/>
          </a:xfrm>
          <a:prstGeom prst="line">
            <a:avLst/>
          </a:prstGeom>
          <a:ln w="50800">
            <a:solidFill>
              <a:srgbClr val="FF6600"/>
            </a:solidFill>
            <a:prstDash val="dash"/>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50FE1E7-2840-7D1C-8DAF-7CC46D6921F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46" b="97674" l="4747" r="94304">
                        <a14:foregroundMark x1="26582" y1="11839" x2="26582" y2="11839"/>
                        <a14:foregroundMark x1="26582" y1="11839" x2="81646" y2="17548"/>
                        <a14:foregroundMark x1="36392" y1="6131" x2="71203" y2="5497"/>
                        <a14:foregroundMark x1="71203" y1="5497" x2="89557" y2="8034"/>
                        <a14:foregroundMark x1="89557" y1="8034" x2="97152" y2="36575"/>
                        <a14:foregroundMark x1="97152" y1="36575" x2="95253" y2="86047"/>
                        <a14:foregroundMark x1="95253" y1="86047" x2="83228" y2="97674"/>
                        <a14:foregroundMark x1="83228" y1="97674" x2="14241" y2="95772"/>
                        <a14:foregroundMark x1="14241" y1="95772" x2="8355" y2="87636"/>
                        <a14:foregroundMark x1="7265" y1="12474" x2="7278" y2="12051"/>
                        <a14:foregroundMark x1="7034" y1="19873" x2="7265" y2="12474"/>
                        <a14:foregroundMark x1="5182" y1="79281" x2="7034" y2="19873"/>
                        <a14:foregroundMark x1="5179" y1="79372" x2="5182" y2="79281"/>
                        <a14:foregroundMark x1="7278" y1="12051" x2="38291" y2="5497"/>
                        <a14:foregroundMark x1="38291" y1="5497" x2="49051" y2="6342"/>
                        <a14:foregroundMark x1="24684" y1="30867" x2="81329" y2="65328"/>
                        <a14:foregroundMark x1="84494" y1="81184" x2="69620" y2="55180"/>
                        <a14:foregroundMark x1="69620" y1="55180" x2="67405" y2="19662"/>
                        <a14:foregroundMark x1="67405" y1="19662" x2="85759" y2="19450"/>
                        <a14:foregroundMark x1="85759" y1="19450" x2="94304" y2="41860"/>
                        <a14:foregroundMark x1="94304" y1="41860" x2="85127" y2="69345"/>
                        <a14:foregroundMark x1="85127" y1="69345" x2="86392" y2="77167"/>
                        <a14:foregroundMark x1="12975" y1="3383" x2="33544" y2="1268"/>
                        <a14:foregroundMark x1="33544" y1="1268" x2="69304" y2="2960"/>
                        <a14:foregroundMark x1="89557" y1="10782" x2="82595" y2="10148"/>
                        <a14:foregroundMark x1="89241" y1="13742" x2="85443" y2="11628"/>
                        <a14:foregroundMark x1="87975" y1="5920" x2="85759" y2="6342"/>
                        <a14:foregroundMark x1="10759" y1="37209" x2="12975" y2="69133"/>
                        <a14:foregroundMark x1="12975" y1="69133" x2="26582" y2="89006"/>
                        <a14:foregroundMark x1="26582" y1="89006" x2="52848" y2="93658"/>
                        <a14:foregroundMark x1="52848" y1="93658" x2="62025" y2="83298"/>
                        <a14:foregroundMark x1="62025" y1="83298" x2="12342" y2="42283"/>
                        <a14:foregroundMark x1="12342" y1="42283" x2="12025" y2="35518"/>
                        <a14:foregroundMark x1="5063" y1="28330" x2="5063" y2="28330"/>
                        <a14:foregroundMark x1="46203" y1="97674" x2="46203" y2="97674"/>
                        <a14:foregroundMark x1="7278" y1="19873" x2="7278" y2="19873"/>
                        <a14:foregroundMark x1="6962" y1="80338" x2="6962" y2="80338"/>
                        <a14:foregroundMark x1="87658" y1="93869" x2="85759" y2="94292"/>
                        <a14:foregroundMark x1="88291" y1="90275" x2="88291" y2="90275"/>
                        <a14:foregroundMark x1="87658" y1="91755" x2="87658" y2="91755"/>
                        <a14:foregroundMark x1="89557" y1="91755" x2="89873" y2="90909"/>
                        <a14:foregroundMark x1="90190" y1="87738" x2="75000" y2="91332"/>
                        <a14:foregroundMark x1="75000" y1="91332" x2="89557" y2="87315"/>
                        <a14:foregroundMark x1="88291" y1="90909" x2="88291" y2="90909"/>
                        <a14:foregroundMark x1="86709" y1="90909" x2="86709" y2="90909"/>
                        <a14:foregroundMark x1="85443" y1="92600" x2="85443" y2="92600"/>
                        <a14:foregroundMark x1="87975" y1="90909" x2="87975" y2="90909"/>
                        <a14:foregroundMark x1="84177" y1="91543" x2="84177" y2="91543"/>
                        <a14:backgroundMark x1="8228" y1="1903" x2="8228" y2="1903"/>
                        <a14:backgroundMark x1="8228" y1="1903" x2="8228" y2="1903"/>
                        <a14:backgroundMark x1="5696" y1="81607" x2="5696" y2="81607"/>
                        <a14:backgroundMark x1="6013" y1="83298" x2="6013" y2="83298"/>
                        <a14:backgroundMark x1="6962" y1="19873" x2="6962" y2="19873"/>
                        <a14:backgroundMark x1="7278" y1="12474" x2="7278" y2="12474"/>
                        <a14:backgroundMark x1="7595" y1="80127" x2="7595" y2="80127"/>
                        <a14:backgroundMark x1="5696" y1="80550" x2="5696" y2="80550"/>
                        <a14:backgroundMark x1="5696" y1="80550" x2="5696" y2="83721"/>
                        <a14:backgroundMark x1="5696" y1="83721" x2="5380" y2="87526"/>
                        <a14:backgroundMark x1="5696" y1="79915" x2="3165" y2="79915"/>
                        <a14:backgroundMark x1="6962" y1="80338" x2="6962" y2="80338"/>
                        <a14:backgroundMark x1="5696" y1="79281" x2="5696" y2="79281"/>
                      </a14:backgroundRemoval>
                    </a14:imgEffect>
                  </a14:imgLayer>
                </a14:imgProps>
              </a:ext>
            </a:extLst>
          </a:blip>
          <a:stretch>
            <a:fillRect/>
          </a:stretch>
        </p:blipFill>
        <p:spPr>
          <a:xfrm>
            <a:off x="5322533" y="2101944"/>
            <a:ext cx="1895693" cy="2837739"/>
          </a:xfrm>
          <a:prstGeom prst="rect">
            <a:avLst/>
          </a:prstGeom>
        </p:spPr>
      </p:pic>
    </p:spTree>
    <p:extLst>
      <p:ext uri="{BB962C8B-B14F-4D97-AF65-F5344CB8AC3E}">
        <p14:creationId xmlns:p14="http://schemas.microsoft.com/office/powerpoint/2010/main" val="3126711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par>
                                <p:cTn id="8" presetID="22" presetClass="entr" presetSubtype="8"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down)">
                                      <p:cBhvr>
                                        <p:cTn id="14" dur="500"/>
                                        <p:tgtEl>
                                          <p:spTgt spid="12"/>
                                        </p:tgtEl>
                                      </p:cBhvr>
                                    </p:animEffect>
                                  </p:childTnLst>
                                </p:cTn>
                              </p:par>
                              <p:par>
                                <p:cTn id="15" presetID="22" presetClass="entr" presetSubtype="4"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par>
                          <p:cTn id="18" fill="hold">
                            <p:stCondLst>
                              <p:cond delay="1000"/>
                            </p:stCondLst>
                            <p:childTnLst>
                              <p:par>
                                <p:cTn id="19" presetID="1"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Placeholder 25" descr="File:Empty parking garage (42791016642).jpg - Wikimedia ..."/>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a:fillRect/>
          </a:stretch>
        </p:blipFill>
        <p:spPr/>
      </p:pic>
      <p:sp>
        <p:nvSpPr>
          <p:cNvPr id="24" name="Rectangle 23"/>
          <p:cNvSpPr/>
          <p:nvPr/>
        </p:nvSpPr>
        <p:spPr>
          <a:xfrm>
            <a:off x="-3412" y="0"/>
            <a:ext cx="12192000" cy="6858000"/>
          </a:xfrm>
          <a:prstGeom prst="rect">
            <a:avLst/>
          </a:prstGeom>
          <a:solidFill>
            <a:schemeClr val="tx2">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17" name="Content Placeholder 4">
            <a:extLst>
              <a:ext uri="{FF2B5EF4-FFF2-40B4-BE49-F238E27FC236}">
                <a16:creationId xmlns:a16="http://schemas.microsoft.com/office/drawing/2014/main" id="{835EF133-606B-4087-A586-E6FF4B87DDA3}"/>
              </a:ext>
            </a:extLst>
          </p:cNvPr>
          <p:cNvSpPr txBox="1">
            <a:spLocks/>
          </p:cNvSpPr>
          <p:nvPr/>
        </p:nvSpPr>
        <p:spPr>
          <a:xfrm>
            <a:off x="624419" y="2335623"/>
            <a:ext cx="7300382" cy="3429567"/>
          </a:xfrm>
          <a:prstGeom prst="rect">
            <a:avLst/>
          </a:prstGeom>
        </p:spPr>
        <p:txBody>
          <a:bodyPr/>
          <a:lstStyle>
            <a:lvl1pPr marL="234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2000" kern="1200" spc="-10" baseline="0">
                <a:solidFill>
                  <a:schemeClr val="tx1"/>
                </a:solidFill>
                <a:latin typeface="+mn-lt"/>
                <a:ea typeface="+mn-ea"/>
                <a:cs typeface="+mn-cs"/>
              </a:defRPr>
            </a:lvl1pPr>
            <a:lvl2pPr marL="468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800" kern="1200" spc="-10" baseline="0">
                <a:solidFill>
                  <a:schemeClr val="tx1"/>
                </a:solidFill>
                <a:latin typeface="+mn-lt"/>
                <a:ea typeface="+mn-ea"/>
                <a:cs typeface="+mn-cs"/>
              </a:defRPr>
            </a:lvl2pPr>
            <a:lvl3pPr marL="702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3pPr>
            <a:lvl4pPr marL="936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4pPr>
            <a:lvl5pPr marL="1170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5pPr>
            <a:lvl6pPr marL="1404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6pPr>
            <a:lvl7pPr marL="1638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7pPr>
            <a:lvl8pPr marL="1872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8pPr>
            <a:lvl9pPr marL="2106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9pPr>
          </a:lstStyle>
          <a:p>
            <a:pPr lvl="1"/>
            <a:endParaRPr lang="en-US" sz="900" dirty="0"/>
          </a:p>
          <a:p>
            <a:pPr>
              <a:buFont typeface="Arial" panose="020B0604020202020204" pitchFamily="34" charset="0"/>
              <a:buChar char="•"/>
            </a:pPr>
            <a:r>
              <a:rPr lang="en-US" sz="2400" dirty="0" err="1"/>
              <a:t>Estacionamentos</a:t>
            </a:r>
            <a:r>
              <a:rPr lang="en-US" sz="2400" dirty="0"/>
              <a:t> </a:t>
            </a:r>
          </a:p>
          <a:p>
            <a:pPr>
              <a:buFont typeface="Arial" panose="020B0604020202020204" pitchFamily="34" charset="0"/>
              <a:buChar char="•"/>
            </a:pPr>
            <a:r>
              <a:rPr lang="en-US" sz="2400" dirty="0" err="1"/>
              <a:t>Docas</a:t>
            </a:r>
            <a:r>
              <a:rPr lang="en-US" sz="2400" dirty="0"/>
              <a:t> de carga e </a:t>
            </a:r>
            <a:r>
              <a:rPr lang="en-US" sz="2400" dirty="0" err="1"/>
              <a:t>descarga</a:t>
            </a:r>
            <a:endParaRPr lang="en-US" sz="2400" dirty="0"/>
          </a:p>
          <a:p>
            <a:pPr>
              <a:buFont typeface="Arial" panose="020B0604020202020204" pitchFamily="34" charset="0"/>
              <a:buChar char="•"/>
            </a:pPr>
            <a:r>
              <a:rPr lang="en-US" sz="2400" dirty="0" err="1"/>
              <a:t>Oficinas</a:t>
            </a:r>
            <a:r>
              <a:rPr lang="en-US" sz="2400" dirty="0"/>
              <a:t> </a:t>
            </a:r>
            <a:r>
              <a:rPr lang="en-US" sz="2400" dirty="0" err="1"/>
              <a:t>automotivas</a:t>
            </a:r>
            <a:r>
              <a:rPr lang="en-US" sz="2400" dirty="0"/>
              <a:t> </a:t>
            </a:r>
          </a:p>
          <a:p>
            <a:pPr>
              <a:buFont typeface="Arial" panose="020B0604020202020204" pitchFamily="34" charset="0"/>
              <a:buChar char="•"/>
            </a:pPr>
            <a:r>
              <a:rPr lang="pt-BR" sz="2400" dirty="0"/>
              <a:t>Bombeiros e estacionamento de ambulâncias</a:t>
            </a:r>
            <a:endParaRPr lang="en-US" dirty="0"/>
          </a:p>
          <a:p>
            <a:endParaRPr lang="en-US" dirty="0"/>
          </a:p>
        </p:txBody>
      </p:sp>
      <p:sp>
        <p:nvSpPr>
          <p:cNvPr id="18" name="Title 1">
            <a:extLst>
              <a:ext uri="{FF2B5EF4-FFF2-40B4-BE49-F238E27FC236}">
                <a16:creationId xmlns:a16="http://schemas.microsoft.com/office/drawing/2014/main" id="{2400FE40-E72E-42AB-8AD7-C54EB8A95E8C}"/>
              </a:ext>
            </a:extLst>
          </p:cNvPr>
          <p:cNvSpPr txBox="1">
            <a:spLocks/>
          </p:cNvSpPr>
          <p:nvPr/>
        </p:nvSpPr>
        <p:spPr>
          <a:xfrm>
            <a:off x="624418" y="677466"/>
            <a:ext cx="9311517" cy="735310"/>
          </a:xfrm>
          <a:prstGeom prst="rect">
            <a:avLst/>
          </a:prstGeom>
        </p:spPr>
        <p:txBody>
          <a:bodyPr/>
          <a:lstStyle>
            <a:lvl1pPr algn="l" defTabSz="914400" rtl="0" eaLnBrk="1" latinLnBrk="0" hangingPunct="1">
              <a:lnSpc>
                <a:spcPts val="2900"/>
              </a:lnSpc>
              <a:spcBef>
                <a:spcPct val="0"/>
              </a:spcBef>
              <a:buNone/>
              <a:defRPr sz="2700" b="1" kern="1200" spc="-40" baseline="0">
                <a:solidFill>
                  <a:schemeClr val="accent1"/>
                </a:solidFill>
                <a:latin typeface="+mj-lt"/>
                <a:ea typeface="+mj-ea"/>
                <a:cs typeface="+mj-cs"/>
              </a:defRPr>
            </a:lvl1pPr>
          </a:lstStyle>
          <a:p>
            <a:r>
              <a:rPr lang="en-US" sz="2540" dirty="0" err="1"/>
              <a:t>Emissões</a:t>
            </a:r>
            <a:r>
              <a:rPr lang="en-US" sz="2540" dirty="0"/>
              <a:t> </a:t>
            </a:r>
            <a:r>
              <a:rPr lang="en-US" sz="2540" dirty="0" err="1"/>
              <a:t>veiculares</a:t>
            </a:r>
            <a:endParaRPr lang="en-US" sz="2540" dirty="0"/>
          </a:p>
        </p:txBody>
      </p:sp>
      <p:sp>
        <p:nvSpPr>
          <p:cNvPr id="7" name="TextBox 6">
            <a:extLst>
              <a:ext uri="{FF2B5EF4-FFF2-40B4-BE49-F238E27FC236}">
                <a16:creationId xmlns:a16="http://schemas.microsoft.com/office/drawing/2014/main" id="{5D6FA3F8-4BCF-4CE4-A611-9235F04D96A9}"/>
              </a:ext>
            </a:extLst>
          </p:cNvPr>
          <p:cNvSpPr txBox="1"/>
          <p:nvPr/>
        </p:nvSpPr>
        <p:spPr>
          <a:xfrm>
            <a:off x="624419" y="1371600"/>
            <a:ext cx="6266929" cy="461665"/>
          </a:xfrm>
          <a:prstGeom prst="rect">
            <a:avLst/>
          </a:prstGeom>
          <a:noFill/>
        </p:spPr>
        <p:txBody>
          <a:bodyPr wrap="square" rtlCol="0">
            <a:spAutoFit/>
          </a:bodyPr>
          <a:lstStyle/>
          <a:p>
            <a:pPr marL="342900" indent="-342900">
              <a:buClr>
                <a:srgbClr val="FF6600"/>
              </a:buClr>
              <a:buSzPct val="80000"/>
              <a:buFont typeface="Arial" panose="020B0604020202020204" pitchFamily="34" charset="0"/>
              <a:buChar char="•"/>
            </a:pPr>
            <a:r>
              <a:rPr lang="en-US" sz="2400" dirty="0" err="1"/>
              <a:t>Monóxido</a:t>
            </a:r>
            <a:r>
              <a:rPr lang="en-US" sz="2400" dirty="0"/>
              <a:t> de </a:t>
            </a:r>
            <a:r>
              <a:rPr lang="en-US" sz="2400" dirty="0" err="1"/>
              <a:t>Carbono</a:t>
            </a:r>
            <a:r>
              <a:rPr lang="en-US" sz="2400" dirty="0"/>
              <a:t> (CO) </a:t>
            </a:r>
            <a:r>
              <a:rPr lang="en-US" sz="2400" i="1" dirty="0">
                <a:solidFill>
                  <a:schemeClr val="lt2"/>
                </a:solidFill>
              </a:rPr>
              <a:t> </a:t>
            </a:r>
          </a:p>
        </p:txBody>
      </p:sp>
      <p:sp>
        <p:nvSpPr>
          <p:cNvPr id="8" name="TextBox 7">
            <a:extLst>
              <a:ext uri="{FF2B5EF4-FFF2-40B4-BE49-F238E27FC236}">
                <a16:creationId xmlns:a16="http://schemas.microsoft.com/office/drawing/2014/main" id="{9CB95389-9C33-4572-80BC-27B823EF6301}"/>
              </a:ext>
            </a:extLst>
          </p:cNvPr>
          <p:cNvSpPr txBox="1"/>
          <p:nvPr/>
        </p:nvSpPr>
        <p:spPr>
          <a:xfrm>
            <a:off x="624419" y="1794959"/>
            <a:ext cx="6266927" cy="461665"/>
          </a:xfrm>
          <a:prstGeom prst="rect">
            <a:avLst/>
          </a:prstGeom>
          <a:noFill/>
        </p:spPr>
        <p:txBody>
          <a:bodyPr wrap="square" rtlCol="0">
            <a:spAutoFit/>
          </a:bodyPr>
          <a:lstStyle/>
          <a:p>
            <a:pPr marL="342900" indent="-342900">
              <a:buClr>
                <a:srgbClr val="FF6600"/>
              </a:buClr>
              <a:buSzPct val="80000"/>
              <a:buFont typeface="Arial" panose="020B0604020202020204" pitchFamily="34" charset="0"/>
              <a:buChar char="•"/>
            </a:pPr>
            <a:r>
              <a:rPr lang="en-US" sz="2400" dirty="0" err="1"/>
              <a:t>Dióxido</a:t>
            </a:r>
            <a:r>
              <a:rPr lang="en-US" sz="2400" dirty="0"/>
              <a:t> de </a:t>
            </a:r>
            <a:r>
              <a:rPr lang="en-US" sz="2400" dirty="0" err="1"/>
              <a:t>Nitrogênio</a:t>
            </a:r>
            <a:r>
              <a:rPr lang="en-US" sz="2400" dirty="0"/>
              <a:t> (NO</a:t>
            </a:r>
            <a:r>
              <a:rPr lang="en-US" sz="2400" baseline="-25000" dirty="0"/>
              <a:t>2</a:t>
            </a:r>
            <a:r>
              <a:rPr lang="en-US" sz="2400" dirty="0"/>
              <a:t>) </a:t>
            </a:r>
            <a:endParaRPr lang="en-US" sz="2400" i="1" dirty="0">
              <a:solidFill>
                <a:schemeClr val="lt2"/>
              </a:solidFill>
            </a:endParaRPr>
          </a:p>
        </p:txBody>
      </p:sp>
      <p:sp>
        <p:nvSpPr>
          <p:cNvPr id="9" name="Title 1">
            <a:extLst>
              <a:ext uri="{FF2B5EF4-FFF2-40B4-BE49-F238E27FC236}">
                <a16:creationId xmlns:a16="http://schemas.microsoft.com/office/drawing/2014/main" id="{43877D7B-D896-4D55-8DDE-3D8A3B7CD0B4}"/>
              </a:ext>
            </a:extLst>
          </p:cNvPr>
          <p:cNvSpPr txBox="1">
            <a:spLocks/>
          </p:cNvSpPr>
          <p:nvPr/>
        </p:nvSpPr>
        <p:spPr>
          <a:xfrm>
            <a:off x="624417" y="4724400"/>
            <a:ext cx="9311517" cy="735310"/>
          </a:xfrm>
          <a:prstGeom prst="rect">
            <a:avLst/>
          </a:prstGeom>
        </p:spPr>
        <p:txBody>
          <a:bodyPr/>
          <a:lstStyle>
            <a:lvl1pPr algn="l" defTabSz="914400" rtl="0" eaLnBrk="1" latinLnBrk="0" hangingPunct="1">
              <a:lnSpc>
                <a:spcPts val="2900"/>
              </a:lnSpc>
              <a:spcBef>
                <a:spcPct val="0"/>
              </a:spcBef>
              <a:buNone/>
              <a:defRPr sz="2700" b="1" kern="1200" spc="-40" baseline="0">
                <a:solidFill>
                  <a:schemeClr val="accent1"/>
                </a:solidFill>
                <a:latin typeface="+mj-lt"/>
                <a:ea typeface="+mj-ea"/>
                <a:cs typeface="+mj-cs"/>
              </a:defRPr>
            </a:lvl1pPr>
          </a:lstStyle>
          <a:p>
            <a:r>
              <a:rPr lang="en-US" dirty="0"/>
              <a:t>Q.A.I</a:t>
            </a:r>
          </a:p>
        </p:txBody>
      </p:sp>
      <p:sp>
        <p:nvSpPr>
          <p:cNvPr id="10" name="Content Placeholder 4">
            <a:extLst>
              <a:ext uri="{FF2B5EF4-FFF2-40B4-BE49-F238E27FC236}">
                <a16:creationId xmlns:a16="http://schemas.microsoft.com/office/drawing/2014/main" id="{96586BE9-92F8-48D1-9DB4-831CC5C29A82}"/>
              </a:ext>
            </a:extLst>
          </p:cNvPr>
          <p:cNvSpPr txBox="1">
            <a:spLocks/>
          </p:cNvSpPr>
          <p:nvPr/>
        </p:nvSpPr>
        <p:spPr>
          <a:xfrm>
            <a:off x="430234" y="5263868"/>
            <a:ext cx="7300382" cy="1802790"/>
          </a:xfrm>
          <a:prstGeom prst="rect">
            <a:avLst/>
          </a:prstGeom>
        </p:spPr>
        <p:txBody>
          <a:bodyPr/>
          <a:lstStyle>
            <a:lvl1pPr marL="234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2000" kern="1200" spc="-10" baseline="0">
                <a:solidFill>
                  <a:schemeClr val="tx1"/>
                </a:solidFill>
                <a:latin typeface="+mn-lt"/>
                <a:ea typeface="+mn-ea"/>
                <a:cs typeface="+mn-cs"/>
              </a:defRPr>
            </a:lvl1pPr>
            <a:lvl2pPr marL="468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800" kern="1200" spc="-10" baseline="0">
                <a:solidFill>
                  <a:schemeClr val="tx1"/>
                </a:solidFill>
                <a:latin typeface="+mn-lt"/>
                <a:ea typeface="+mn-ea"/>
                <a:cs typeface="+mn-cs"/>
              </a:defRPr>
            </a:lvl2pPr>
            <a:lvl3pPr marL="702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3pPr>
            <a:lvl4pPr marL="936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4pPr>
            <a:lvl5pPr marL="1170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5pPr>
            <a:lvl6pPr marL="1404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6pPr>
            <a:lvl7pPr marL="1638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7pPr>
            <a:lvl8pPr marL="1872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8pPr>
            <a:lvl9pPr marL="2106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9pPr>
          </a:lstStyle>
          <a:p>
            <a:pPr marL="0" indent="0">
              <a:buNone/>
            </a:pPr>
            <a:endParaRPr lang="en-US" dirty="0"/>
          </a:p>
        </p:txBody>
      </p:sp>
      <p:sp>
        <p:nvSpPr>
          <p:cNvPr id="11" name="Content Placeholder 4">
            <a:extLst>
              <a:ext uri="{FF2B5EF4-FFF2-40B4-BE49-F238E27FC236}">
                <a16:creationId xmlns:a16="http://schemas.microsoft.com/office/drawing/2014/main" id="{D6FBCE29-16C9-4593-8809-7785A61F3143}"/>
              </a:ext>
            </a:extLst>
          </p:cNvPr>
          <p:cNvSpPr txBox="1">
            <a:spLocks/>
          </p:cNvSpPr>
          <p:nvPr/>
        </p:nvSpPr>
        <p:spPr>
          <a:xfrm>
            <a:off x="624419" y="5382350"/>
            <a:ext cx="7300382" cy="1175316"/>
          </a:xfrm>
          <a:prstGeom prst="rect">
            <a:avLst/>
          </a:prstGeom>
        </p:spPr>
        <p:txBody>
          <a:bodyPr/>
          <a:lstStyle>
            <a:lvl1pPr marL="234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2000" kern="1200" spc="-10" baseline="0">
                <a:solidFill>
                  <a:schemeClr val="tx1"/>
                </a:solidFill>
                <a:latin typeface="+mn-lt"/>
                <a:ea typeface="+mn-ea"/>
                <a:cs typeface="+mn-cs"/>
              </a:defRPr>
            </a:lvl1pPr>
            <a:lvl2pPr marL="468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800" kern="1200" spc="-10" baseline="0">
                <a:solidFill>
                  <a:schemeClr val="tx1"/>
                </a:solidFill>
                <a:latin typeface="+mn-lt"/>
                <a:ea typeface="+mn-ea"/>
                <a:cs typeface="+mn-cs"/>
              </a:defRPr>
            </a:lvl2pPr>
            <a:lvl3pPr marL="702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3pPr>
            <a:lvl4pPr marL="936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4pPr>
            <a:lvl5pPr marL="1170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5pPr>
            <a:lvl6pPr marL="1404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6pPr>
            <a:lvl7pPr marL="1638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7pPr>
            <a:lvl8pPr marL="1872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8pPr>
            <a:lvl9pPr marL="2106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9pPr>
          </a:lstStyle>
          <a:p>
            <a:pPr>
              <a:buFont typeface="Arial" panose="020B0604020202020204" pitchFamily="34" charset="0"/>
              <a:buChar char="•"/>
            </a:pPr>
            <a:r>
              <a:rPr lang="en-US" sz="2400" dirty="0" err="1"/>
              <a:t>Dióxido</a:t>
            </a:r>
            <a:r>
              <a:rPr lang="en-US" sz="2400" dirty="0"/>
              <a:t> de </a:t>
            </a:r>
            <a:r>
              <a:rPr lang="en-US" sz="2400" dirty="0" err="1"/>
              <a:t>Carbono</a:t>
            </a:r>
            <a:endParaRPr lang="en-US" sz="2400" dirty="0"/>
          </a:p>
          <a:p>
            <a:pPr>
              <a:buFont typeface="Arial" panose="020B0604020202020204" pitchFamily="34" charset="0"/>
              <a:buChar char="•"/>
            </a:pPr>
            <a:r>
              <a:rPr lang="en-US" sz="2400" dirty="0" err="1"/>
              <a:t>Umidade</a:t>
            </a:r>
            <a:r>
              <a:rPr lang="en-US" sz="2400" dirty="0"/>
              <a:t> </a:t>
            </a:r>
            <a:r>
              <a:rPr lang="en-US" sz="2400" dirty="0" err="1"/>
              <a:t>Relativa</a:t>
            </a:r>
            <a:endParaRPr lang="en-US" dirty="0"/>
          </a:p>
        </p:txBody>
      </p:sp>
      <p:sp>
        <p:nvSpPr>
          <p:cNvPr id="2" name="TextBox 1"/>
          <p:cNvSpPr txBox="1"/>
          <p:nvPr/>
        </p:nvSpPr>
        <p:spPr>
          <a:xfrm>
            <a:off x="4704183" y="1449469"/>
            <a:ext cx="3048001" cy="382183"/>
          </a:xfrm>
          <a:prstGeom prst="rect">
            <a:avLst/>
          </a:prstGeom>
          <a:noFill/>
        </p:spPr>
        <p:txBody>
          <a:bodyPr wrap="square" rtlCol="0">
            <a:spAutoFit/>
          </a:bodyPr>
          <a:lstStyle/>
          <a:p>
            <a:r>
              <a:rPr lang="en-US" dirty="0"/>
              <a:t>(UL-2075 / ULC-588)</a:t>
            </a:r>
          </a:p>
        </p:txBody>
      </p:sp>
      <p:pic>
        <p:nvPicPr>
          <p:cNvPr id="3" name="Picture 2">
            <a:extLst>
              <a:ext uri="{FF2B5EF4-FFF2-40B4-BE49-F238E27FC236}">
                <a16:creationId xmlns:a16="http://schemas.microsoft.com/office/drawing/2014/main" id="{A2AA8A5B-8657-55D4-FEF9-73081C8289A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46" b="97674" l="4747" r="94304">
                        <a14:foregroundMark x1="26582" y1="11839" x2="26582" y2="11839"/>
                        <a14:foregroundMark x1="26582" y1="11839" x2="81646" y2="17548"/>
                        <a14:foregroundMark x1="36392" y1="6131" x2="71203" y2="5497"/>
                        <a14:foregroundMark x1="71203" y1="5497" x2="89557" y2="8034"/>
                        <a14:foregroundMark x1="89557" y1="8034" x2="97152" y2="36575"/>
                        <a14:foregroundMark x1="97152" y1="36575" x2="95253" y2="86047"/>
                        <a14:foregroundMark x1="95253" y1="86047" x2="83228" y2="97674"/>
                        <a14:foregroundMark x1="83228" y1="97674" x2="14241" y2="95772"/>
                        <a14:foregroundMark x1="14241" y1="95772" x2="8355" y2="87636"/>
                        <a14:foregroundMark x1="7265" y1="12474" x2="7278" y2="12051"/>
                        <a14:foregroundMark x1="7034" y1="19873" x2="7265" y2="12474"/>
                        <a14:foregroundMark x1="5182" y1="79281" x2="7034" y2="19873"/>
                        <a14:foregroundMark x1="5179" y1="79372" x2="5182" y2="79281"/>
                        <a14:foregroundMark x1="7278" y1="12051" x2="38291" y2="5497"/>
                        <a14:foregroundMark x1="38291" y1="5497" x2="49051" y2="6342"/>
                        <a14:foregroundMark x1="24684" y1="30867" x2="81329" y2="65328"/>
                        <a14:foregroundMark x1="84494" y1="81184" x2="69620" y2="55180"/>
                        <a14:foregroundMark x1="69620" y1="55180" x2="67405" y2="19662"/>
                        <a14:foregroundMark x1="67405" y1="19662" x2="85759" y2="19450"/>
                        <a14:foregroundMark x1="85759" y1="19450" x2="94304" y2="41860"/>
                        <a14:foregroundMark x1="94304" y1="41860" x2="85127" y2="69345"/>
                        <a14:foregroundMark x1="85127" y1="69345" x2="86392" y2="77167"/>
                        <a14:foregroundMark x1="12975" y1="3383" x2="33544" y2="1268"/>
                        <a14:foregroundMark x1="33544" y1="1268" x2="69304" y2="2960"/>
                        <a14:foregroundMark x1="89557" y1="10782" x2="82595" y2="10148"/>
                        <a14:foregroundMark x1="89241" y1="13742" x2="85443" y2="11628"/>
                        <a14:foregroundMark x1="87975" y1="5920" x2="85759" y2="6342"/>
                        <a14:foregroundMark x1="10759" y1="37209" x2="12975" y2="69133"/>
                        <a14:foregroundMark x1="12975" y1="69133" x2="26582" y2="89006"/>
                        <a14:foregroundMark x1="26582" y1="89006" x2="52848" y2="93658"/>
                        <a14:foregroundMark x1="52848" y1="93658" x2="62025" y2="83298"/>
                        <a14:foregroundMark x1="62025" y1="83298" x2="12342" y2="42283"/>
                        <a14:foregroundMark x1="12342" y1="42283" x2="12025" y2="35518"/>
                        <a14:foregroundMark x1="5063" y1="28330" x2="5063" y2="28330"/>
                        <a14:foregroundMark x1="46203" y1="97674" x2="46203" y2="97674"/>
                        <a14:foregroundMark x1="7278" y1="19873" x2="7278" y2="19873"/>
                        <a14:foregroundMark x1="6962" y1="80338" x2="6962" y2="80338"/>
                        <a14:foregroundMark x1="87658" y1="93869" x2="85759" y2="94292"/>
                        <a14:foregroundMark x1="88291" y1="90275" x2="88291" y2="90275"/>
                        <a14:foregroundMark x1="87658" y1="91755" x2="87658" y2="91755"/>
                        <a14:foregroundMark x1="89557" y1="91755" x2="89873" y2="90909"/>
                        <a14:foregroundMark x1="90190" y1="87738" x2="75000" y2="91332"/>
                        <a14:foregroundMark x1="75000" y1="91332" x2="89557" y2="87315"/>
                        <a14:foregroundMark x1="88291" y1="90909" x2="88291" y2="90909"/>
                        <a14:foregroundMark x1="86709" y1="90909" x2="86709" y2="90909"/>
                        <a14:foregroundMark x1="85443" y1="92600" x2="85443" y2="92600"/>
                        <a14:foregroundMark x1="87975" y1="90909" x2="87975" y2="90909"/>
                        <a14:foregroundMark x1="84177" y1="91543" x2="84177" y2="91543"/>
                        <a14:backgroundMark x1="8228" y1="1903" x2="8228" y2="1903"/>
                        <a14:backgroundMark x1="8228" y1="1903" x2="8228" y2="1903"/>
                        <a14:backgroundMark x1="5696" y1="81607" x2="5696" y2="81607"/>
                        <a14:backgroundMark x1="6013" y1="83298" x2="6013" y2="83298"/>
                        <a14:backgroundMark x1="6962" y1="19873" x2="6962" y2="19873"/>
                        <a14:backgroundMark x1="7278" y1="12474" x2="7278" y2="12474"/>
                        <a14:backgroundMark x1="7595" y1="80127" x2="7595" y2="80127"/>
                        <a14:backgroundMark x1="5696" y1="80550" x2="5696" y2="80550"/>
                        <a14:backgroundMark x1="5696" y1="80550" x2="5696" y2="83721"/>
                        <a14:backgroundMark x1="5696" y1="83721" x2="5380" y2="87526"/>
                        <a14:backgroundMark x1="5696" y1="79915" x2="3165" y2="79915"/>
                        <a14:backgroundMark x1="6962" y1="80338" x2="6962" y2="80338"/>
                        <a14:backgroundMark x1="5696" y1="79281" x2="5696" y2="79281"/>
                      </a14:backgroundRemoval>
                    </a14:imgEffect>
                  </a14:imgLayer>
                </a14:imgProps>
              </a:ext>
            </a:extLst>
          </a:blip>
          <a:stretch>
            <a:fillRect/>
          </a:stretch>
        </p:blipFill>
        <p:spPr>
          <a:xfrm>
            <a:off x="8372267" y="1833265"/>
            <a:ext cx="2140432" cy="3204099"/>
          </a:xfrm>
          <a:prstGeom prst="rect">
            <a:avLst/>
          </a:prstGeom>
        </p:spPr>
      </p:pic>
    </p:spTree>
    <p:extLst>
      <p:ext uri="{BB962C8B-B14F-4D97-AF65-F5344CB8AC3E}">
        <p14:creationId xmlns:p14="http://schemas.microsoft.com/office/powerpoint/2010/main" val="4841119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animEffect transition="in" filter="fade">
                                      <p:cBhvr>
                                        <p:cTn id="7" dur="1000"/>
                                        <p:tgtEl>
                                          <p:spTgt spid="17">
                                            <p:txEl>
                                              <p:pRg st="1" end="1"/>
                                            </p:txEl>
                                          </p:spTgt>
                                        </p:tgtEl>
                                      </p:cBhvr>
                                    </p:animEffect>
                                    <p:anim calcmode="lin" valueType="num">
                                      <p:cBhvr>
                                        <p:cTn id="8"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xEl>
                                              <p:pRg st="2" end="2"/>
                                            </p:txEl>
                                          </p:spTgt>
                                        </p:tgtEl>
                                        <p:attrNameLst>
                                          <p:attrName>style.visibility</p:attrName>
                                        </p:attrNameLst>
                                      </p:cBhvr>
                                      <p:to>
                                        <p:strVal val="visible"/>
                                      </p:to>
                                    </p:set>
                                    <p:animEffect transition="in" filter="fade">
                                      <p:cBhvr>
                                        <p:cTn id="12" dur="1000"/>
                                        <p:tgtEl>
                                          <p:spTgt spid="17">
                                            <p:txEl>
                                              <p:pRg st="2" end="2"/>
                                            </p:txEl>
                                          </p:spTgt>
                                        </p:tgtEl>
                                      </p:cBhvr>
                                    </p:animEffect>
                                    <p:anim calcmode="lin" valueType="num">
                                      <p:cBhvr>
                                        <p:cTn id="13"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7">
                                            <p:txEl>
                                              <p:pRg st="3" end="3"/>
                                            </p:txEl>
                                          </p:spTgt>
                                        </p:tgtEl>
                                        <p:attrNameLst>
                                          <p:attrName>style.visibility</p:attrName>
                                        </p:attrNameLst>
                                      </p:cBhvr>
                                      <p:to>
                                        <p:strVal val="visible"/>
                                      </p:to>
                                    </p:set>
                                    <p:animEffect transition="in" filter="fade">
                                      <p:cBhvr>
                                        <p:cTn id="17" dur="1000"/>
                                        <p:tgtEl>
                                          <p:spTgt spid="17">
                                            <p:txEl>
                                              <p:pRg st="3" end="3"/>
                                            </p:txEl>
                                          </p:spTgt>
                                        </p:tgtEl>
                                      </p:cBhvr>
                                    </p:animEffect>
                                    <p:anim calcmode="lin" valueType="num">
                                      <p:cBhvr>
                                        <p:cTn id="18"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17">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7">
                                            <p:txEl>
                                              <p:pRg st="4" end="4"/>
                                            </p:txEl>
                                          </p:spTgt>
                                        </p:tgtEl>
                                        <p:attrNameLst>
                                          <p:attrName>style.visibility</p:attrName>
                                        </p:attrNameLst>
                                      </p:cBhvr>
                                      <p:to>
                                        <p:strVal val="visible"/>
                                      </p:to>
                                    </p:set>
                                    <p:animEffect transition="in" filter="fade">
                                      <p:cBhvr>
                                        <p:cTn id="22" dur="1000"/>
                                        <p:tgtEl>
                                          <p:spTgt spid="17">
                                            <p:txEl>
                                              <p:pRg st="4" end="4"/>
                                            </p:txEl>
                                          </p:spTgt>
                                        </p:tgtEl>
                                      </p:cBhvr>
                                    </p:animEffect>
                                    <p:anim calcmode="lin" valueType="num">
                                      <p:cBhvr>
                                        <p:cTn id="23"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1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25" descr="File:Empty parking garage (42791016642).jpg - Wikimedia ..."/>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EBBD4EF5-E52E-45EA-9291-13390645B239}"/>
              </a:ext>
            </a:extLst>
          </p:cNvPr>
          <p:cNvSpPr/>
          <p:nvPr/>
        </p:nvSpPr>
        <p:spPr>
          <a:xfrm>
            <a:off x="0" y="0"/>
            <a:ext cx="12221570" cy="6858000"/>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pic>
        <p:nvPicPr>
          <p:cNvPr id="8" name="Picture 7">
            <a:extLst>
              <a:ext uri="{FF2B5EF4-FFF2-40B4-BE49-F238E27FC236}">
                <a16:creationId xmlns:a16="http://schemas.microsoft.com/office/drawing/2014/main" id="{7483FC0E-6353-47E8-86D8-02A57C10AC22}"/>
              </a:ext>
            </a:extLst>
          </p:cNvPr>
          <p:cNvPicPr>
            <a:picLocks noChangeAspect="1"/>
          </p:cNvPicPr>
          <p:nvPr/>
        </p:nvPicPr>
        <p:blipFill>
          <a:blip r:embed="rId4"/>
          <a:stretch>
            <a:fillRect/>
          </a:stretch>
        </p:blipFill>
        <p:spPr>
          <a:xfrm>
            <a:off x="10991327" y="2658453"/>
            <a:ext cx="514873" cy="737569"/>
          </a:xfrm>
          <a:prstGeom prst="rect">
            <a:avLst/>
          </a:prstGeom>
        </p:spPr>
      </p:pic>
      <p:sp>
        <p:nvSpPr>
          <p:cNvPr id="9" name="TextBox 8">
            <a:extLst>
              <a:ext uri="{FF2B5EF4-FFF2-40B4-BE49-F238E27FC236}">
                <a16:creationId xmlns:a16="http://schemas.microsoft.com/office/drawing/2014/main" id="{86194123-72B2-4237-88EC-13E6048D354E}"/>
              </a:ext>
            </a:extLst>
          </p:cNvPr>
          <p:cNvSpPr txBox="1"/>
          <p:nvPr/>
        </p:nvSpPr>
        <p:spPr>
          <a:xfrm>
            <a:off x="6966154" y="4018212"/>
            <a:ext cx="6266929" cy="461665"/>
          </a:xfrm>
          <a:prstGeom prst="rect">
            <a:avLst/>
          </a:prstGeom>
          <a:noFill/>
        </p:spPr>
        <p:txBody>
          <a:bodyPr wrap="square" rtlCol="0">
            <a:spAutoFit/>
          </a:bodyPr>
          <a:lstStyle/>
          <a:p>
            <a:pPr marL="280800" indent="-280800">
              <a:buClr>
                <a:srgbClr val="FF6600"/>
              </a:buClr>
              <a:buSzPct val="80000"/>
              <a:buFont typeface="Wingdings" panose="05000000000000000000" pitchFamily="2" charset="2"/>
              <a:buChar char="§"/>
            </a:pPr>
            <a:r>
              <a:rPr lang="en-US" sz="2400" dirty="0" err="1"/>
              <a:t>Monóxido</a:t>
            </a:r>
            <a:r>
              <a:rPr lang="en-US" sz="2400" dirty="0"/>
              <a:t> de </a:t>
            </a:r>
            <a:r>
              <a:rPr lang="en-US" sz="2400" dirty="0" err="1"/>
              <a:t>Carbono</a:t>
            </a:r>
            <a:r>
              <a:rPr lang="en-US" sz="2400" dirty="0"/>
              <a:t>(CO) </a:t>
            </a:r>
            <a:r>
              <a:rPr lang="en-US" sz="2400" i="1" dirty="0">
                <a:solidFill>
                  <a:schemeClr val="lt2"/>
                </a:solidFill>
              </a:rPr>
              <a:t> </a:t>
            </a:r>
          </a:p>
        </p:txBody>
      </p:sp>
      <p:sp>
        <p:nvSpPr>
          <p:cNvPr id="10" name="TextBox 9">
            <a:extLst>
              <a:ext uri="{FF2B5EF4-FFF2-40B4-BE49-F238E27FC236}">
                <a16:creationId xmlns:a16="http://schemas.microsoft.com/office/drawing/2014/main" id="{8D9B3096-7A2C-4B81-BAAC-ABA217EC08D0}"/>
              </a:ext>
            </a:extLst>
          </p:cNvPr>
          <p:cNvSpPr txBox="1"/>
          <p:nvPr/>
        </p:nvSpPr>
        <p:spPr>
          <a:xfrm>
            <a:off x="6960101" y="1905000"/>
            <a:ext cx="6741258" cy="461665"/>
          </a:xfrm>
          <a:prstGeom prst="rect">
            <a:avLst/>
          </a:prstGeom>
          <a:noFill/>
        </p:spPr>
        <p:txBody>
          <a:bodyPr wrap="square" rtlCol="0">
            <a:spAutoFit/>
          </a:bodyPr>
          <a:lstStyle/>
          <a:p>
            <a:pPr marL="280800" indent="-280800">
              <a:buClr>
                <a:srgbClr val="FF6600"/>
              </a:buClr>
              <a:buSzPct val="80000"/>
              <a:buFont typeface="Wingdings" panose="05000000000000000000" pitchFamily="2" charset="2"/>
              <a:buChar char="§"/>
            </a:pPr>
            <a:r>
              <a:rPr lang="en-US" sz="2400" dirty="0" err="1"/>
              <a:t>Dióxido</a:t>
            </a:r>
            <a:r>
              <a:rPr lang="en-US" sz="2400" dirty="0"/>
              <a:t> de </a:t>
            </a:r>
            <a:r>
              <a:rPr lang="en-US" sz="2400" dirty="0" err="1"/>
              <a:t>Nitrôgenio</a:t>
            </a:r>
            <a:r>
              <a:rPr lang="en-US" sz="2400" dirty="0"/>
              <a:t> (NO</a:t>
            </a:r>
            <a:r>
              <a:rPr lang="en-US" sz="2400" baseline="-25000" dirty="0"/>
              <a:t>2</a:t>
            </a:r>
            <a:r>
              <a:rPr lang="en-US" sz="2400" dirty="0"/>
              <a:t>) </a:t>
            </a:r>
            <a:endParaRPr lang="en-US" sz="2400" i="1" dirty="0">
              <a:solidFill>
                <a:schemeClr val="lt2"/>
              </a:solidFill>
            </a:endParaRPr>
          </a:p>
        </p:txBody>
      </p:sp>
      <p:grpSp>
        <p:nvGrpSpPr>
          <p:cNvPr id="20" name="Group 19">
            <a:extLst>
              <a:ext uri="{FF2B5EF4-FFF2-40B4-BE49-F238E27FC236}">
                <a16:creationId xmlns:a16="http://schemas.microsoft.com/office/drawing/2014/main" id="{5B43A9C6-42C7-4964-8C1D-C57D8D82F5F9}"/>
              </a:ext>
            </a:extLst>
          </p:cNvPr>
          <p:cNvGrpSpPr/>
          <p:nvPr/>
        </p:nvGrpSpPr>
        <p:grpSpPr>
          <a:xfrm>
            <a:off x="10917890" y="3429000"/>
            <a:ext cx="661750" cy="1066800"/>
            <a:chOff x="10844452" y="3516693"/>
            <a:chExt cx="661750" cy="1066800"/>
          </a:xfrm>
        </p:grpSpPr>
        <p:cxnSp>
          <p:nvCxnSpPr>
            <p:cNvPr id="3" name="Straight Connector 2">
              <a:extLst>
                <a:ext uri="{FF2B5EF4-FFF2-40B4-BE49-F238E27FC236}">
                  <a16:creationId xmlns:a16="http://schemas.microsoft.com/office/drawing/2014/main" id="{0CBB1DB8-4244-429B-803D-8FADE4587A59}"/>
                </a:ext>
              </a:extLst>
            </p:cNvPr>
            <p:cNvCxnSpPr>
              <a:cxnSpLocks/>
            </p:cNvCxnSpPr>
            <p:nvPr/>
          </p:nvCxnSpPr>
          <p:spPr>
            <a:xfrm>
              <a:off x="10917891" y="3516693"/>
              <a:ext cx="514873"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 name="Straight Arrow Connector 4">
              <a:extLst>
                <a:ext uri="{FF2B5EF4-FFF2-40B4-BE49-F238E27FC236}">
                  <a16:creationId xmlns:a16="http://schemas.microsoft.com/office/drawing/2014/main" id="{41CFDF41-BCCE-4219-8F3C-8D85A8943BE4}"/>
                </a:ext>
              </a:extLst>
            </p:cNvPr>
            <p:cNvCxnSpPr>
              <a:cxnSpLocks/>
            </p:cNvCxnSpPr>
            <p:nvPr/>
          </p:nvCxnSpPr>
          <p:spPr>
            <a:xfrm flipV="1">
              <a:off x="11175327" y="3516695"/>
              <a:ext cx="0" cy="380998"/>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9EADE73-3F5F-4F0A-AB36-282646F62087}"/>
                </a:ext>
              </a:extLst>
            </p:cNvPr>
            <p:cNvSpPr txBox="1"/>
            <p:nvPr/>
          </p:nvSpPr>
          <p:spPr>
            <a:xfrm>
              <a:off x="10844452" y="3926705"/>
              <a:ext cx="661750" cy="276999"/>
            </a:xfrm>
            <a:prstGeom prst="rect">
              <a:avLst/>
            </a:prstGeom>
            <a:noFill/>
          </p:spPr>
          <p:txBody>
            <a:bodyPr wrap="square" rtlCol="0">
              <a:spAutoFit/>
            </a:bodyPr>
            <a:lstStyle/>
            <a:p>
              <a:pPr algn="ctr"/>
              <a:r>
                <a:rPr lang="en-US" sz="1200" b="1" dirty="0"/>
                <a:t>5 ft</a:t>
              </a:r>
            </a:p>
          </p:txBody>
        </p:sp>
        <p:cxnSp>
          <p:nvCxnSpPr>
            <p:cNvPr id="14" name="Straight Connector 13">
              <a:extLst>
                <a:ext uri="{FF2B5EF4-FFF2-40B4-BE49-F238E27FC236}">
                  <a16:creationId xmlns:a16="http://schemas.microsoft.com/office/drawing/2014/main" id="{B9FD8A2B-7682-4F29-B88D-1E22A0766ADA}"/>
                </a:ext>
              </a:extLst>
            </p:cNvPr>
            <p:cNvCxnSpPr>
              <a:cxnSpLocks/>
            </p:cNvCxnSpPr>
            <p:nvPr/>
          </p:nvCxnSpPr>
          <p:spPr>
            <a:xfrm>
              <a:off x="11175327" y="4177695"/>
              <a:ext cx="0" cy="4057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AB1E6D9-18DB-4CF5-B0BB-4ABE009F0B6C}"/>
                </a:ext>
              </a:extLst>
            </p:cNvPr>
            <p:cNvCxnSpPr>
              <a:cxnSpLocks/>
            </p:cNvCxnSpPr>
            <p:nvPr/>
          </p:nvCxnSpPr>
          <p:spPr>
            <a:xfrm>
              <a:off x="10917890" y="4583493"/>
              <a:ext cx="514873"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21" name="Group 20">
            <a:extLst>
              <a:ext uri="{FF2B5EF4-FFF2-40B4-BE49-F238E27FC236}">
                <a16:creationId xmlns:a16="http://schemas.microsoft.com/office/drawing/2014/main" id="{EA311F59-00CD-4924-B03A-5E7688EB7711}"/>
              </a:ext>
            </a:extLst>
          </p:cNvPr>
          <p:cNvGrpSpPr/>
          <p:nvPr/>
        </p:nvGrpSpPr>
        <p:grpSpPr>
          <a:xfrm>
            <a:off x="10917889" y="1093589"/>
            <a:ext cx="661750" cy="1552885"/>
            <a:chOff x="10844452" y="3516693"/>
            <a:chExt cx="661750" cy="1066800"/>
          </a:xfrm>
        </p:grpSpPr>
        <p:cxnSp>
          <p:nvCxnSpPr>
            <p:cNvPr id="22" name="Straight Connector 21">
              <a:extLst>
                <a:ext uri="{FF2B5EF4-FFF2-40B4-BE49-F238E27FC236}">
                  <a16:creationId xmlns:a16="http://schemas.microsoft.com/office/drawing/2014/main" id="{67AC0706-96EA-43A1-80B7-8AD7A251338A}"/>
                </a:ext>
              </a:extLst>
            </p:cNvPr>
            <p:cNvCxnSpPr>
              <a:cxnSpLocks/>
            </p:cNvCxnSpPr>
            <p:nvPr/>
          </p:nvCxnSpPr>
          <p:spPr>
            <a:xfrm>
              <a:off x="10917891" y="3516693"/>
              <a:ext cx="514873"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D862443A-9940-431F-8A95-28426F9504FB}"/>
                </a:ext>
              </a:extLst>
            </p:cNvPr>
            <p:cNvCxnSpPr>
              <a:cxnSpLocks/>
            </p:cNvCxnSpPr>
            <p:nvPr/>
          </p:nvCxnSpPr>
          <p:spPr>
            <a:xfrm flipV="1">
              <a:off x="11175327" y="3516695"/>
              <a:ext cx="0" cy="380998"/>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03D0C784-859D-421B-8148-0CF52024B9DF}"/>
                </a:ext>
              </a:extLst>
            </p:cNvPr>
            <p:cNvSpPr txBox="1"/>
            <p:nvPr/>
          </p:nvSpPr>
          <p:spPr>
            <a:xfrm>
              <a:off x="10844452" y="3926705"/>
              <a:ext cx="661750" cy="276999"/>
            </a:xfrm>
            <a:prstGeom prst="rect">
              <a:avLst/>
            </a:prstGeom>
            <a:noFill/>
          </p:spPr>
          <p:txBody>
            <a:bodyPr wrap="square" rtlCol="0">
              <a:spAutoFit/>
            </a:bodyPr>
            <a:lstStyle/>
            <a:p>
              <a:pPr algn="ctr"/>
              <a:r>
                <a:rPr lang="en-US" sz="1200" b="1" dirty="0"/>
                <a:t>50%</a:t>
              </a:r>
            </a:p>
          </p:txBody>
        </p:sp>
        <p:cxnSp>
          <p:nvCxnSpPr>
            <p:cNvPr id="25" name="Straight Connector 24">
              <a:extLst>
                <a:ext uri="{FF2B5EF4-FFF2-40B4-BE49-F238E27FC236}">
                  <a16:creationId xmlns:a16="http://schemas.microsoft.com/office/drawing/2014/main" id="{E3725537-4F9B-4E6C-8422-25A76BAF3437}"/>
                </a:ext>
              </a:extLst>
            </p:cNvPr>
            <p:cNvCxnSpPr>
              <a:cxnSpLocks/>
            </p:cNvCxnSpPr>
            <p:nvPr/>
          </p:nvCxnSpPr>
          <p:spPr>
            <a:xfrm>
              <a:off x="11175327" y="4177695"/>
              <a:ext cx="0" cy="4057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15E524D-18E0-447C-83AB-7173214A064E}"/>
                </a:ext>
              </a:extLst>
            </p:cNvPr>
            <p:cNvCxnSpPr>
              <a:cxnSpLocks/>
            </p:cNvCxnSpPr>
            <p:nvPr/>
          </p:nvCxnSpPr>
          <p:spPr>
            <a:xfrm>
              <a:off x="10917890" y="4583493"/>
              <a:ext cx="514873" cy="0"/>
            </a:xfrm>
            <a:prstGeom prst="line">
              <a:avLst/>
            </a:prstGeom>
            <a:ln w="28575"/>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2068087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21"/>
                                        </p:tgtEl>
                                        <p:attrNameLst>
                                          <p:attrName>style.visibility</p:attrName>
                                        </p:attrNameLst>
                                      </p:cBhvr>
                                      <p:to>
                                        <p:strVal val="visible"/>
                                      </p:to>
                                    </p:set>
                                  </p:childTnLst>
                                </p:cTn>
                              </p:par>
                              <p:par>
                                <p:cTn id="10" presetID="1" presetClass="entr" presetSubtype="0" fill="hold" nodeType="withEffect">
                                  <p:stCondLst>
                                    <p:cond delay="500"/>
                                  </p:stCondLst>
                                  <p:childTnLst>
                                    <p:set>
                                      <p:cBhvr>
                                        <p:cTn id="11"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6" name="Picture Placeholder 25" descr="File:Empty parking garage (42791016642).jpg - Wikimedia ..."/>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a:stretch>
            <a:fillRect/>
          </a:stretch>
        </p:blipFill>
        <p:spPr/>
      </p:pic>
      <p:sp>
        <p:nvSpPr>
          <p:cNvPr id="24" name="Rectangle 23"/>
          <p:cNvSpPr/>
          <p:nvPr/>
        </p:nvSpPr>
        <p:spPr>
          <a:xfrm>
            <a:off x="-3412" y="0"/>
            <a:ext cx="12192000" cy="6858000"/>
          </a:xfrm>
          <a:prstGeom prst="rect">
            <a:avLst/>
          </a:prstGeom>
          <a:solidFill>
            <a:schemeClr val="tx2">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pic>
        <p:nvPicPr>
          <p:cNvPr id="33" name="Picture 32">
            <a:extLst>
              <a:ext uri="{FF2B5EF4-FFF2-40B4-BE49-F238E27FC236}">
                <a16:creationId xmlns:a16="http://schemas.microsoft.com/office/drawing/2014/main" id="{A7854A4A-1C77-40D1-9DFA-D45731342862}"/>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6496" y="152400"/>
            <a:ext cx="12073464" cy="7010400"/>
          </a:xfrm>
          <a:prstGeom prst="rect">
            <a:avLst/>
          </a:prstGeom>
        </p:spPr>
      </p:pic>
      <p:sp>
        <p:nvSpPr>
          <p:cNvPr id="36" name="Title 1">
            <a:extLst>
              <a:ext uri="{FF2B5EF4-FFF2-40B4-BE49-F238E27FC236}">
                <a16:creationId xmlns:a16="http://schemas.microsoft.com/office/drawing/2014/main" id="{4D064A3F-0C28-4F36-B6C2-2099D21AE74A}"/>
              </a:ext>
            </a:extLst>
          </p:cNvPr>
          <p:cNvSpPr txBox="1">
            <a:spLocks/>
          </p:cNvSpPr>
          <p:nvPr/>
        </p:nvSpPr>
        <p:spPr>
          <a:xfrm>
            <a:off x="557336" y="1007007"/>
            <a:ext cx="8510464" cy="7353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2400" kern="1200">
                <a:solidFill>
                  <a:schemeClr val="tx2"/>
                </a:solidFill>
                <a:latin typeface="Arial" panose="020B0604020202020204" pitchFamily="34" charset="0"/>
                <a:ea typeface="+mj-ea"/>
                <a:cs typeface="Arial" panose="020B0604020202020204" pitchFamily="34" charset="0"/>
              </a:defRPr>
            </a:lvl1pPr>
          </a:lstStyle>
          <a:p>
            <a:r>
              <a:rPr lang="en-US" sz="2700" b="1" dirty="0">
                <a:solidFill>
                  <a:schemeClr val="bg2"/>
                </a:solidFill>
              </a:rPr>
              <a:t>Layouts de </a:t>
            </a:r>
            <a:r>
              <a:rPr lang="en-US" sz="2700" b="1" dirty="0" err="1">
                <a:solidFill>
                  <a:schemeClr val="bg2"/>
                </a:solidFill>
              </a:rPr>
              <a:t>estacionamento</a:t>
            </a:r>
            <a:r>
              <a:rPr lang="en-US" sz="2700" b="1" dirty="0">
                <a:solidFill>
                  <a:schemeClr val="bg2"/>
                </a:solidFill>
              </a:rPr>
              <a:t> – CO/NO2</a:t>
            </a:r>
            <a:endParaRPr lang="en-US" sz="2700" b="1" baseline="-25000" dirty="0">
              <a:solidFill>
                <a:schemeClr val="bg2"/>
              </a:solidFill>
            </a:endParaRPr>
          </a:p>
        </p:txBody>
      </p:sp>
      <p:sp>
        <p:nvSpPr>
          <p:cNvPr id="7" name="Title 26">
            <a:extLst>
              <a:ext uri="{FF2B5EF4-FFF2-40B4-BE49-F238E27FC236}">
                <a16:creationId xmlns:a16="http://schemas.microsoft.com/office/drawing/2014/main" id="{1CBFCB51-966E-4D84-BDA0-D63559352811}"/>
              </a:ext>
            </a:extLst>
          </p:cNvPr>
          <p:cNvSpPr txBox="1">
            <a:spLocks/>
          </p:cNvSpPr>
          <p:nvPr/>
        </p:nvSpPr>
        <p:spPr>
          <a:xfrm>
            <a:off x="533400" y="677466"/>
            <a:ext cx="9311517" cy="735310"/>
          </a:xfrm>
          <a:prstGeom prst="rect">
            <a:avLst/>
          </a:prstGeom>
        </p:spPr>
        <p:txBody>
          <a:bodyPr/>
          <a:lstStyle>
            <a:lvl1pPr algn="l" defTabSz="914400" rtl="0" eaLnBrk="1" latinLnBrk="0" hangingPunct="1">
              <a:lnSpc>
                <a:spcPts val="2900"/>
              </a:lnSpc>
              <a:spcBef>
                <a:spcPct val="0"/>
              </a:spcBef>
              <a:buNone/>
              <a:defRPr sz="2700" b="1" kern="1200" spc="-40" baseline="0">
                <a:solidFill>
                  <a:schemeClr val="accent1"/>
                </a:solidFill>
                <a:latin typeface="+mj-lt"/>
                <a:ea typeface="+mj-ea"/>
                <a:cs typeface="+mj-cs"/>
              </a:defRPr>
            </a:lvl1pPr>
          </a:lstStyle>
          <a:p>
            <a:r>
              <a:rPr lang="pt-BR" dirty="0"/>
              <a:t>Considerações sobre projeto de monitoramento de gás</a:t>
            </a:r>
            <a:endParaRPr lang="en-US" dirty="0"/>
          </a:p>
        </p:txBody>
      </p:sp>
    </p:spTree>
    <p:extLst>
      <p:ext uri="{BB962C8B-B14F-4D97-AF65-F5344CB8AC3E}">
        <p14:creationId xmlns:p14="http://schemas.microsoft.com/office/powerpoint/2010/main" val="24650407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12B59DE-CD0C-429D-ADCF-6658A5FB6267}"/>
              </a:ext>
            </a:extLst>
          </p:cNvPr>
          <p:cNvSpPr/>
          <p:nvPr>
            <p:custDataLst>
              <p:tags r:id="rId1"/>
            </p:custDataLst>
          </p:nvPr>
        </p:nvSpPr>
        <p:spPr>
          <a:xfrm>
            <a:off x="0" y="1169439"/>
            <a:ext cx="4583831" cy="458291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pic>
        <p:nvPicPr>
          <p:cNvPr id="14" name="Picture Placeholder 13" descr="A picture containing orange, engine&#10;&#10;Description automatically generated">
            <a:extLst>
              <a:ext uri="{FF2B5EF4-FFF2-40B4-BE49-F238E27FC236}">
                <a16:creationId xmlns:a16="http://schemas.microsoft.com/office/drawing/2014/main" id="{15908FEE-948F-4B7F-832A-24B4E1A17279}"/>
              </a:ext>
            </a:extLst>
          </p:cNvPr>
          <p:cNvPicPr>
            <a:picLocks noGrp="1" noChangeAspect="1"/>
          </p:cNvPicPr>
          <p:nvPr>
            <p:ph type="pic" sz="quarter" idx="10"/>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t="7826" b="7826"/>
          <a:stretch>
            <a:fillRect/>
          </a:stretch>
        </p:blipFill>
        <p:spPr>
          <a:xfrm flipH="1">
            <a:off x="0" y="0"/>
            <a:ext cx="12192000" cy="6858000"/>
          </a:xfrm>
        </p:spPr>
      </p:pic>
      <p:sp>
        <p:nvSpPr>
          <p:cNvPr id="15" name="Rectangle 14">
            <a:extLst>
              <a:ext uri="{FF2B5EF4-FFF2-40B4-BE49-F238E27FC236}">
                <a16:creationId xmlns:a16="http://schemas.microsoft.com/office/drawing/2014/main" id="{EBBD4EF5-E52E-45EA-9291-13390645B239}"/>
              </a:ext>
            </a:extLst>
          </p:cNvPr>
          <p:cNvSpPr/>
          <p:nvPr/>
        </p:nvSpPr>
        <p:spPr>
          <a:xfrm>
            <a:off x="0" y="0"/>
            <a:ext cx="12221570" cy="6858000"/>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12" name="Text Placeholder 11">
            <a:extLst>
              <a:ext uri="{FF2B5EF4-FFF2-40B4-BE49-F238E27FC236}">
                <a16:creationId xmlns:a16="http://schemas.microsoft.com/office/drawing/2014/main" id="{DD533786-807C-4F23-A933-5FDE24A833F8}"/>
              </a:ext>
            </a:extLst>
          </p:cNvPr>
          <p:cNvSpPr>
            <a:spLocks noGrp="1"/>
          </p:cNvSpPr>
          <p:nvPr>
            <p:ph type="body" sz="quarter" idx="11"/>
          </p:nvPr>
        </p:nvSpPr>
        <p:spPr>
          <a:xfrm>
            <a:off x="1" y="3962401"/>
            <a:ext cx="2880000" cy="2346325"/>
          </a:xfrm>
        </p:spPr>
        <p:txBody>
          <a:bodyPr anchor="ctr"/>
          <a:lstStyle/>
          <a:p>
            <a:pPr algn="ctr"/>
            <a:r>
              <a:rPr lang="en-US" dirty="0"/>
              <a:t>Gases </a:t>
            </a:r>
            <a:r>
              <a:rPr lang="en-US" dirty="0" err="1"/>
              <a:t>Combustíveis</a:t>
            </a:r>
            <a:endParaRPr lang="en-US" dirty="0"/>
          </a:p>
        </p:txBody>
      </p:sp>
      <p:sp>
        <p:nvSpPr>
          <p:cNvPr id="17" name="Oval 16">
            <a:extLst>
              <a:ext uri="{FF2B5EF4-FFF2-40B4-BE49-F238E27FC236}">
                <a16:creationId xmlns:a16="http://schemas.microsoft.com/office/drawing/2014/main" id="{5EEC6B6E-1C55-44D9-AB6C-59189BE7BDD6}"/>
              </a:ext>
            </a:extLst>
          </p:cNvPr>
          <p:cNvSpPr/>
          <p:nvPr/>
        </p:nvSpPr>
        <p:spPr>
          <a:xfrm>
            <a:off x="2225925" y="1582123"/>
            <a:ext cx="680234" cy="685800"/>
          </a:xfrm>
          <a:prstGeom prst="ellipse">
            <a:avLst/>
          </a:prstGeom>
          <a:solidFill>
            <a:srgbClr val="FFE0CC">
              <a:alpha val="58000"/>
            </a:srgbClr>
          </a:solidFill>
          <a:ln w="50800">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cxnSp>
        <p:nvCxnSpPr>
          <p:cNvPr id="18" name="Straight Connector 17">
            <a:extLst>
              <a:ext uri="{FF2B5EF4-FFF2-40B4-BE49-F238E27FC236}">
                <a16:creationId xmlns:a16="http://schemas.microsoft.com/office/drawing/2014/main" id="{3CBF6070-C340-442D-8897-ADCBEA1D4E62}"/>
              </a:ext>
            </a:extLst>
          </p:cNvPr>
          <p:cNvCxnSpPr>
            <a:cxnSpLocks/>
          </p:cNvCxnSpPr>
          <p:nvPr/>
        </p:nvCxnSpPr>
        <p:spPr>
          <a:xfrm flipH="1">
            <a:off x="2667000" y="3520814"/>
            <a:ext cx="2619975" cy="0"/>
          </a:xfrm>
          <a:prstGeom prst="line">
            <a:avLst/>
          </a:prstGeom>
          <a:ln w="50800">
            <a:solidFill>
              <a:srgbClr val="FF6600"/>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B92C81C-F100-4A6B-806E-164530FE6327}"/>
              </a:ext>
            </a:extLst>
          </p:cNvPr>
          <p:cNvCxnSpPr/>
          <p:nvPr/>
        </p:nvCxnSpPr>
        <p:spPr>
          <a:xfrm>
            <a:off x="2566042" y="2267923"/>
            <a:ext cx="0" cy="1337566"/>
          </a:xfrm>
          <a:prstGeom prst="line">
            <a:avLst/>
          </a:prstGeom>
          <a:ln w="50800">
            <a:solidFill>
              <a:srgbClr val="FF6600"/>
            </a:solidFill>
            <a:prstDash val="dash"/>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20984950-4153-453C-DC68-7298A315CFAA}"/>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846" b="97674" l="4747" r="94304">
                        <a14:foregroundMark x1="26582" y1="11839" x2="26582" y2="11839"/>
                        <a14:foregroundMark x1="26582" y1="11839" x2="81646" y2="17548"/>
                        <a14:foregroundMark x1="36392" y1="6131" x2="71203" y2="5497"/>
                        <a14:foregroundMark x1="71203" y1="5497" x2="89557" y2="8034"/>
                        <a14:foregroundMark x1="89557" y1="8034" x2="97152" y2="36575"/>
                        <a14:foregroundMark x1="97152" y1="36575" x2="95253" y2="86047"/>
                        <a14:foregroundMark x1="95253" y1="86047" x2="83228" y2="97674"/>
                        <a14:foregroundMark x1="83228" y1="97674" x2="14241" y2="95772"/>
                        <a14:foregroundMark x1="14241" y1="95772" x2="8355" y2="87636"/>
                        <a14:foregroundMark x1="7265" y1="12474" x2="7278" y2="12051"/>
                        <a14:foregroundMark x1="7034" y1="19873" x2="7265" y2="12474"/>
                        <a14:foregroundMark x1="5182" y1="79281" x2="7034" y2="19873"/>
                        <a14:foregroundMark x1="5179" y1="79372" x2="5182" y2="79281"/>
                        <a14:foregroundMark x1="7278" y1="12051" x2="38291" y2="5497"/>
                        <a14:foregroundMark x1="38291" y1="5497" x2="49051" y2="6342"/>
                        <a14:foregroundMark x1="24684" y1="30867" x2="81329" y2="65328"/>
                        <a14:foregroundMark x1="84494" y1="81184" x2="69620" y2="55180"/>
                        <a14:foregroundMark x1="69620" y1="55180" x2="67405" y2="19662"/>
                        <a14:foregroundMark x1="67405" y1="19662" x2="85759" y2="19450"/>
                        <a14:foregroundMark x1="85759" y1="19450" x2="94304" y2="41860"/>
                        <a14:foregroundMark x1="94304" y1="41860" x2="85127" y2="69345"/>
                        <a14:foregroundMark x1="85127" y1="69345" x2="86392" y2="77167"/>
                        <a14:foregroundMark x1="12975" y1="3383" x2="33544" y2="1268"/>
                        <a14:foregroundMark x1="33544" y1="1268" x2="69304" y2="2960"/>
                        <a14:foregroundMark x1="89557" y1="10782" x2="82595" y2="10148"/>
                        <a14:foregroundMark x1="89241" y1="13742" x2="85443" y2="11628"/>
                        <a14:foregroundMark x1="87975" y1="5920" x2="85759" y2="6342"/>
                        <a14:foregroundMark x1="10759" y1="37209" x2="12975" y2="69133"/>
                        <a14:foregroundMark x1="12975" y1="69133" x2="26582" y2="89006"/>
                        <a14:foregroundMark x1="26582" y1="89006" x2="52848" y2="93658"/>
                        <a14:foregroundMark x1="52848" y1="93658" x2="62025" y2="83298"/>
                        <a14:foregroundMark x1="62025" y1="83298" x2="12342" y2="42283"/>
                        <a14:foregroundMark x1="12342" y1="42283" x2="12025" y2="35518"/>
                        <a14:foregroundMark x1="5063" y1="28330" x2="5063" y2="28330"/>
                        <a14:foregroundMark x1="46203" y1="97674" x2="46203" y2="97674"/>
                        <a14:foregroundMark x1="7278" y1="19873" x2="7278" y2="19873"/>
                        <a14:foregroundMark x1="6962" y1="80338" x2="6962" y2="80338"/>
                        <a14:foregroundMark x1="87658" y1="93869" x2="85759" y2="94292"/>
                        <a14:foregroundMark x1="88291" y1="90275" x2="88291" y2="90275"/>
                        <a14:foregroundMark x1="87658" y1="91755" x2="87658" y2="91755"/>
                        <a14:foregroundMark x1="89557" y1="91755" x2="89873" y2="90909"/>
                        <a14:foregroundMark x1="90190" y1="87738" x2="75000" y2="91332"/>
                        <a14:foregroundMark x1="75000" y1="91332" x2="89557" y2="87315"/>
                        <a14:foregroundMark x1="88291" y1="90909" x2="88291" y2="90909"/>
                        <a14:foregroundMark x1="86709" y1="90909" x2="86709" y2="90909"/>
                        <a14:foregroundMark x1="85443" y1="92600" x2="85443" y2="92600"/>
                        <a14:foregroundMark x1="87975" y1="90909" x2="87975" y2="90909"/>
                        <a14:foregroundMark x1="84177" y1="91543" x2="84177" y2="91543"/>
                        <a14:backgroundMark x1="8228" y1="1903" x2="8228" y2="1903"/>
                        <a14:backgroundMark x1="8228" y1="1903" x2="8228" y2="1903"/>
                        <a14:backgroundMark x1="5696" y1="81607" x2="5696" y2="81607"/>
                        <a14:backgroundMark x1="6013" y1="83298" x2="6013" y2="83298"/>
                        <a14:backgroundMark x1="6962" y1="19873" x2="6962" y2="19873"/>
                        <a14:backgroundMark x1="7278" y1="12474" x2="7278" y2="12474"/>
                        <a14:backgroundMark x1="7595" y1="80127" x2="7595" y2="80127"/>
                        <a14:backgroundMark x1="5696" y1="80550" x2="5696" y2="80550"/>
                        <a14:backgroundMark x1="5696" y1="80550" x2="5696" y2="83721"/>
                        <a14:backgroundMark x1="5696" y1="83721" x2="5380" y2="87526"/>
                        <a14:backgroundMark x1="5696" y1="79915" x2="3165" y2="79915"/>
                        <a14:backgroundMark x1="6962" y1="80338" x2="6962" y2="80338"/>
                        <a14:backgroundMark x1="5696" y1="79281" x2="5696" y2="79281"/>
                      </a14:backgroundRemoval>
                    </a14:imgEffect>
                  </a14:imgLayer>
                </a14:imgProps>
              </a:ext>
            </a:extLst>
          </a:blip>
          <a:stretch>
            <a:fillRect/>
          </a:stretch>
        </p:blipFill>
        <p:spPr>
          <a:xfrm>
            <a:off x="5712478" y="1925023"/>
            <a:ext cx="1895693" cy="2837739"/>
          </a:xfrm>
          <a:prstGeom prst="rect">
            <a:avLst/>
          </a:prstGeom>
        </p:spPr>
      </p:pic>
    </p:spTree>
    <p:extLst>
      <p:ext uri="{BB962C8B-B14F-4D97-AF65-F5344CB8AC3E}">
        <p14:creationId xmlns:p14="http://schemas.microsoft.com/office/powerpoint/2010/main" val="4059630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500"/>
                                        <p:tgtEl>
                                          <p:spTgt spid="1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500"/>
                                        <p:tgtEl>
                                          <p:spTgt spid="19"/>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12B59DE-CD0C-429D-ADCF-6658A5FB6267}"/>
              </a:ext>
            </a:extLst>
          </p:cNvPr>
          <p:cNvSpPr/>
          <p:nvPr>
            <p:custDataLst>
              <p:tags r:id="rId1"/>
            </p:custDataLst>
          </p:nvPr>
        </p:nvSpPr>
        <p:spPr>
          <a:xfrm>
            <a:off x="0" y="1169439"/>
            <a:ext cx="4583831" cy="458291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pic>
        <p:nvPicPr>
          <p:cNvPr id="14" name="Picture Placeholder 13" descr="A picture containing orange, engine&#10;&#10;Description automatically generated">
            <a:extLst>
              <a:ext uri="{FF2B5EF4-FFF2-40B4-BE49-F238E27FC236}">
                <a16:creationId xmlns:a16="http://schemas.microsoft.com/office/drawing/2014/main" id="{15908FEE-948F-4B7F-832A-24B4E1A17279}"/>
              </a:ext>
            </a:extLst>
          </p:cNvPr>
          <p:cNvPicPr>
            <a:picLocks noGrp="1" noChangeAspect="1"/>
          </p:cNvPicPr>
          <p:nvPr>
            <p:ph type="pic" sz="quarter" idx="10"/>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t="7826" b="7826"/>
          <a:stretch>
            <a:fillRect/>
          </a:stretch>
        </p:blipFill>
        <p:spPr>
          <a:xfrm flipH="1">
            <a:off x="0" y="0"/>
            <a:ext cx="12192000" cy="6858000"/>
          </a:xfrm>
        </p:spPr>
      </p:pic>
      <p:sp>
        <p:nvSpPr>
          <p:cNvPr id="15" name="Rectangle 14">
            <a:extLst>
              <a:ext uri="{FF2B5EF4-FFF2-40B4-BE49-F238E27FC236}">
                <a16:creationId xmlns:a16="http://schemas.microsoft.com/office/drawing/2014/main" id="{EBBD4EF5-E52E-45EA-9291-13390645B239}"/>
              </a:ext>
            </a:extLst>
          </p:cNvPr>
          <p:cNvSpPr/>
          <p:nvPr/>
        </p:nvSpPr>
        <p:spPr>
          <a:xfrm>
            <a:off x="0" y="0"/>
            <a:ext cx="12221570" cy="6858000"/>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9" name="Content Placeholder 4">
            <a:extLst>
              <a:ext uri="{FF2B5EF4-FFF2-40B4-BE49-F238E27FC236}">
                <a16:creationId xmlns:a16="http://schemas.microsoft.com/office/drawing/2014/main" id="{21A28778-151F-4895-B5AD-A2C810704B31}"/>
              </a:ext>
            </a:extLst>
          </p:cNvPr>
          <p:cNvSpPr txBox="1">
            <a:spLocks/>
          </p:cNvSpPr>
          <p:nvPr/>
        </p:nvSpPr>
        <p:spPr>
          <a:xfrm>
            <a:off x="624419" y="1105651"/>
            <a:ext cx="7300382" cy="5203075"/>
          </a:xfrm>
          <a:prstGeom prst="rect">
            <a:avLst/>
          </a:prstGeom>
        </p:spPr>
        <p:txBody>
          <a:bodyPr/>
          <a:lstStyle>
            <a:lvl1pPr marL="234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2000" kern="1200" spc="-10" baseline="0">
                <a:solidFill>
                  <a:schemeClr val="tx1"/>
                </a:solidFill>
                <a:latin typeface="+mn-lt"/>
                <a:ea typeface="+mn-ea"/>
                <a:cs typeface="+mn-cs"/>
              </a:defRPr>
            </a:lvl1pPr>
            <a:lvl2pPr marL="468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800" kern="1200" spc="-10" baseline="0">
                <a:solidFill>
                  <a:schemeClr val="tx1"/>
                </a:solidFill>
                <a:latin typeface="+mn-lt"/>
                <a:ea typeface="+mn-ea"/>
                <a:cs typeface="+mn-cs"/>
              </a:defRPr>
            </a:lvl2pPr>
            <a:lvl3pPr marL="702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3pPr>
            <a:lvl4pPr marL="936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4pPr>
            <a:lvl5pPr marL="1170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spc="-10" baseline="0">
                <a:solidFill>
                  <a:schemeClr val="tx1"/>
                </a:solidFill>
                <a:latin typeface="+mn-lt"/>
                <a:ea typeface="+mn-ea"/>
                <a:cs typeface="+mn-cs"/>
              </a:defRPr>
            </a:lvl5pPr>
            <a:lvl6pPr marL="1404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6pPr>
            <a:lvl7pPr marL="1638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7pPr>
            <a:lvl8pPr marL="1872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8pPr>
            <a:lvl9pPr marL="2106000" indent="-234000" algn="l" defTabSz="914400" rtl="0" eaLnBrk="1" latinLnBrk="0" hangingPunct="1">
              <a:lnSpc>
                <a:spcPct val="110000"/>
              </a:lnSpc>
              <a:spcBef>
                <a:spcPts val="0"/>
              </a:spcBef>
              <a:buClr>
                <a:schemeClr val="bg2"/>
              </a:buClr>
              <a:buSzPct val="100000"/>
              <a:buFont typeface="Wingdings" panose="05000000000000000000" pitchFamily="2" charset="2"/>
              <a:buChar char="§"/>
              <a:defRPr sz="1600" kern="1200">
                <a:solidFill>
                  <a:schemeClr val="tx1"/>
                </a:solidFill>
                <a:latin typeface="+mn-lt"/>
                <a:ea typeface="+mn-ea"/>
                <a:cs typeface="+mn-cs"/>
              </a:defRPr>
            </a:lvl9pPr>
          </a:lstStyle>
          <a:p>
            <a:pPr lvl="1">
              <a:buFont typeface="Arial" panose="020B0604020202020204" pitchFamily="34" charset="0"/>
              <a:buChar char="•"/>
            </a:pPr>
            <a:endParaRPr lang="en-US" sz="2000" dirty="0"/>
          </a:p>
          <a:p>
            <a:pPr lvl="1">
              <a:buFont typeface="Arial" panose="020B0604020202020204" pitchFamily="34" charset="0"/>
              <a:buChar char="•"/>
            </a:pPr>
            <a:r>
              <a:rPr lang="pt-BR" sz="2000" dirty="0"/>
              <a:t>Componente principal do Gás Natural</a:t>
            </a:r>
          </a:p>
          <a:p>
            <a:pPr lvl="1">
              <a:buFont typeface="Arial" panose="020B0604020202020204" pitchFamily="34" charset="0"/>
              <a:buChar char="•"/>
            </a:pPr>
            <a:r>
              <a:rPr lang="en-US" sz="2000" dirty="0" err="1"/>
              <a:t>Queimadores</a:t>
            </a:r>
            <a:r>
              <a:rPr lang="en-US" sz="2000" dirty="0"/>
              <a:t> </a:t>
            </a:r>
            <a:r>
              <a:rPr lang="en-US" sz="2000" dirty="0" err="1"/>
              <a:t>Industriais</a:t>
            </a:r>
            <a:r>
              <a:rPr lang="en-US" sz="2000" dirty="0"/>
              <a:t> e </a:t>
            </a:r>
            <a:r>
              <a:rPr lang="en-US" sz="2000" dirty="0" err="1"/>
              <a:t>Comerciais</a:t>
            </a:r>
            <a:endParaRPr lang="en-US" sz="2000" dirty="0"/>
          </a:p>
          <a:p>
            <a:pPr lvl="1">
              <a:buFont typeface="Arial" panose="020B0604020202020204" pitchFamily="34" charset="0"/>
              <a:buChar char="•"/>
            </a:pPr>
            <a:r>
              <a:rPr lang="en-US" sz="2000" dirty="0" err="1"/>
              <a:t>Densidade</a:t>
            </a:r>
            <a:r>
              <a:rPr lang="en-US" sz="2000" dirty="0"/>
              <a:t> </a:t>
            </a:r>
            <a:r>
              <a:rPr lang="en-US" sz="2000" dirty="0" err="1"/>
              <a:t>menor</a:t>
            </a:r>
            <a:r>
              <a:rPr lang="en-US" sz="2000" dirty="0"/>
              <a:t> que do </a:t>
            </a:r>
            <a:r>
              <a:rPr lang="en-US" sz="2000" dirty="0" err="1"/>
              <a:t>ar</a:t>
            </a:r>
            <a:endParaRPr lang="en-US" sz="2000" dirty="0"/>
          </a:p>
          <a:p>
            <a:pPr lvl="1">
              <a:buFont typeface="Arial" panose="020B0604020202020204" pitchFamily="34" charset="0"/>
              <a:buChar char="•"/>
            </a:pPr>
            <a:endParaRPr lang="en-US" sz="2200" dirty="0"/>
          </a:p>
          <a:p>
            <a:pPr>
              <a:buFont typeface="Arial" panose="020B0604020202020204" pitchFamily="34" charset="0"/>
              <a:buChar char="•"/>
            </a:pPr>
            <a:endParaRPr lang="en-US" sz="2400" dirty="0"/>
          </a:p>
          <a:p>
            <a:pPr lvl="1">
              <a:buFont typeface="Arial" panose="020B0604020202020204" pitchFamily="34" charset="0"/>
              <a:buChar char="•"/>
            </a:pPr>
            <a:r>
              <a:rPr lang="en-US" sz="2000" dirty="0" err="1"/>
              <a:t>Cozinhas</a:t>
            </a:r>
            <a:r>
              <a:rPr lang="en-US" sz="2000" dirty="0"/>
              <a:t> </a:t>
            </a:r>
            <a:r>
              <a:rPr lang="en-US" sz="2000" dirty="0" err="1"/>
              <a:t>Comerciais</a:t>
            </a:r>
            <a:endParaRPr lang="en-US" sz="2000" dirty="0"/>
          </a:p>
          <a:p>
            <a:pPr lvl="1">
              <a:buFont typeface="Arial" panose="020B0604020202020204" pitchFamily="34" charset="0"/>
              <a:buChar char="•"/>
            </a:pPr>
            <a:r>
              <a:rPr lang="en-US" sz="2000" dirty="0" err="1"/>
              <a:t>Laboratórios</a:t>
            </a:r>
            <a:endParaRPr lang="en-US" sz="2000" dirty="0"/>
          </a:p>
          <a:p>
            <a:pPr lvl="1">
              <a:buFont typeface="Arial" panose="020B0604020202020204" pitchFamily="34" charset="0"/>
              <a:buChar char="•"/>
            </a:pPr>
            <a:r>
              <a:rPr lang="en-US" sz="2000" dirty="0" err="1"/>
              <a:t>Densidade</a:t>
            </a:r>
            <a:r>
              <a:rPr lang="en-US" sz="2000" dirty="0"/>
              <a:t> </a:t>
            </a:r>
            <a:r>
              <a:rPr lang="en-US" sz="2000" dirty="0" err="1"/>
              <a:t>maior</a:t>
            </a:r>
            <a:r>
              <a:rPr lang="en-US" sz="2000" dirty="0"/>
              <a:t> que do </a:t>
            </a:r>
            <a:r>
              <a:rPr lang="en-US" sz="2000" dirty="0" err="1"/>
              <a:t>ar</a:t>
            </a:r>
            <a:endParaRPr lang="en-US" sz="2000" dirty="0"/>
          </a:p>
          <a:p>
            <a:pPr lvl="1">
              <a:buFont typeface="Arial" panose="020B0604020202020204" pitchFamily="34" charset="0"/>
              <a:buChar char="•"/>
            </a:pPr>
            <a:endParaRPr lang="en-US" sz="2000" dirty="0"/>
          </a:p>
          <a:p>
            <a:pPr>
              <a:buFont typeface="Arial" panose="020B0604020202020204" pitchFamily="34" charset="0"/>
              <a:buChar char="•"/>
            </a:pPr>
            <a:endParaRPr lang="en-US" sz="2400" dirty="0"/>
          </a:p>
          <a:p>
            <a:pPr lvl="1">
              <a:buFont typeface="Arial" panose="020B0604020202020204" pitchFamily="34" charset="0"/>
              <a:buChar char="•"/>
            </a:pPr>
            <a:r>
              <a:rPr lang="en-US" sz="2000" dirty="0"/>
              <a:t>Sala de </a:t>
            </a:r>
            <a:r>
              <a:rPr lang="en-US" sz="2000" dirty="0" err="1"/>
              <a:t>baterias</a:t>
            </a:r>
            <a:endParaRPr lang="en-US" sz="2000" dirty="0"/>
          </a:p>
          <a:p>
            <a:pPr lvl="1">
              <a:buFont typeface="Arial" panose="020B0604020202020204" pitchFamily="34" charset="0"/>
              <a:buChar char="•"/>
            </a:pPr>
            <a:r>
              <a:rPr lang="en-US" sz="2000" dirty="0" err="1"/>
              <a:t>Carregamento</a:t>
            </a:r>
            <a:r>
              <a:rPr lang="en-US" sz="2000" dirty="0"/>
              <a:t> de </a:t>
            </a:r>
            <a:r>
              <a:rPr lang="en-US" sz="2000" dirty="0" err="1"/>
              <a:t>empilhadeiras</a:t>
            </a:r>
            <a:endParaRPr lang="en-US" sz="2000" dirty="0"/>
          </a:p>
          <a:p>
            <a:pPr lvl="1">
              <a:buFont typeface="Arial" panose="020B0604020202020204" pitchFamily="34" charset="0"/>
              <a:buChar char="•"/>
            </a:pPr>
            <a:r>
              <a:rPr lang="en-US" sz="2000" dirty="0" err="1"/>
              <a:t>Densidade</a:t>
            </a:r>
            <a:r>
              <a:rPr lang="en-US" sz="2000" dirty="0"/>
              <a:t> </a:t>
            </a:r>
            <a:r>
              <a:rPr lang="en-US" sz="2000" dirty="0" err="1"/>
              <a:t>menor</a:t>
            </a:r>
            <a:r>
              <a:rPr lang="en-US" sz="2000" dirty="0"/>
              <a:t> que do </a:t>
            </a:r>
            <a:r>
              <a:rPr lang="en-US" sz="2000" dirty="0" err="1"/>
              <a:t>ar</a:t>
            </a:r>
            <a:endParaRPr lang="en-US" sz="2000" dirty="0"/>
          </a:p>
          <a:p>
            <a:endParaRPr lang="en-US" dirty="0"/>
          </a:p>
        </p:txBody>
      </p:sp>
      <p:sp>
        <p:nvSpPr>
          <p:cNvPr id="10" name="Title 1">
            <a:extLst>
              <a:ext uri="{FF2B5EF4-FFF2-40B4-BE49-F238E27FC236}">
                <a16:creationId xmlns:a16="http://schemas.microsoft.com/office/drawing/2014/main" id="{72560DF6-6446-41E9-85BE-FE1BE711987D}"/>
              </a:ext>
            </a:extLst>
          </p:cNvPr>
          <p:cNvSpPr txBox="1">
            <a:spLocks/>
          </p:cNvSpPr>
          <p:nvPr/>
        </p:nvSpPr>
        <p:spPr>
          <a:xfrm>
            <a:off x="624418" y="677466"/>
            <a:ext cx="9311517" cy="735310"/>
          </a:xfrm>
          <a:prstGeom prst="rect">
            <a:avLst/>
          </a:prstGeom>
        </p:spPr>
        <p:txBody>
          <a:bodyPr/>
          <a:lstStyle>
            <a:lvl1pPr algn="l" defTabSz="914400" rtl="0" eaLnBrk="1" latinLnBrk="0" hangingPunct="1">
              <a:lnSpc>
                <a:spcPts val="2900"/>
              </a:lnSpc>
              <a:spcBef>
                <a:spcPct val="0"/>
              </a:spcBef>
              <a:buNone/>
              <a:defRPr sz="2700" b="1" kern="1200" spc="-40" baseline="0">
                <a:solidFill>
                  <a:schemeClr val="accent1"/>
                </a:solidFill>
                <a:latin typeface="+mj-lt"/>
                <a:ea typeface="+mj-ea"/>
                <a:cs typeface="+mj-cs"/>
              </a:defRPr>
            </a:lvl1pPr>
          </a:lstStyle>
          <a:p>
            <a:r>
              <a:rPr lang="en-US" dirty="0"/>
              <a:t>Gases </a:t>
            </a:r>
            <a:r>
              <a:rPr lang="en-US" dirty="0" err="1"/>
              <a:t>Combustíveis</a:t>
            </a:r>
            <a:endParaRPr lang="en-US" dirty="0"/>
          </a:p>
        </p:txBody>
      </p:sp>
      <p:sp>
        <p:nvSpPr>
          <p:cNvPr id="4" name="TextBox 3">
            <a:extLst>
              <a:ext uri="{FF2B5EF4-FFF2-40B4-BE49-F238E27FC236}">
                <a16:creationId xmlns:a16="http://schemas.microsoft.com/office/drawing/2014/main" id="{86194123-72B2-4237-88EC-13E6048D354E}"/>
              </a:ext>
            </a:extLst>
          </p:cNvPr>
          <p:cNvSpPr txBox="1"/>
          <p:nvPr/>
        </p:nvSpPr>
        <p:spPr>
          <a:xfrm>
            <a:off x="624417" y="1066800"/>
            <a:ext cx="2971800" cy="461665"/>
          </a:xfrm>
          <a:prstGeom prst="rect">
            <a:avLst/>
          </a:prstGeom>
          <a:noFill/>
        </p:spPr>
        <p:txBody>
          <a:bodyPr wrap="square" rtlCol="0">
            <a:spAutoFit/>
          </a:bodyPr>
          <a:lstStyle/>
          <a:p>
            <a:pPr marL="280800" indent="-280800">
              <a:buClr>
                <a:srgbClr val="FF6600"/>
              </a:buClr>
              <a:buSzPct val="80000"/>
              <a:buFont typeface="Wingdings" panose="05000000000000000000" pitchFamily="2" charset="2"/>
              <a:buChar char="§"/>
            </a:pPr>
            <a:r>
              <a:rPr lang="en-US" sz="2400" dirty="0" err="1"/>
              <a:t>Metano</a:t>
            </a:r>
            <a:endParaRPr lang="en-US" sz="2400" dirty="0"/>
          </a:p>
        </p:txBody>
      </p:sp>
      <p:sp>
        <p:nvSpPr>
          <p:cNvPr id="13" name="TextBox 12">
            <a:extLst>
              <a:ext uri="{FF2B5EF4-FFF2-40B4-BE49-F238E27FC236}">
                <a16:creationId xmlns:a16="http://schemas.microsoft.com/office/drawing/2014/main" id="{CA96614E-B3BB-4243-883A-371A26C7FC77}"/>
              </a:ext>
            </a:extLst>
          </p:cNvPr>
          <p:cNvSpPr txBox="1"/>
          <p:nvPr/>
        </p:nvSpPr>
        <p:spPr>
          <a:xfrm>
            <a:off x="624417" y="2843606"/>
            <a:ext cx="2971800" cy="461665"/>
          </a:xfrm>
          <a:prstGeom prst="rect">
            <a:avLst/>
          </a:prstGeom>
          <a:noFill/>
        </p:spPr>
        <p:txBody>
          <a:bodyPr wrap="square" rtlCol="0">
            <a:spAutoFit/>
          </a:bodyPr>
          <a:lstStyle/>
          <a:p>
            <a:pPr marL="280800" indent="-280800">
              <a:buClr>
                <a:srgbClr val="FF6600"/>
              </a:buClr>
              <a:buSzPct val="80000"/>
              <a:buFont typeface="Wingdings" panose="05000000000000000000" pitchFamily="2" charset="2"/>
              <a:buChar char="§"/>
            </a:pPr>
            <a:r>
              <a:rPr lang="en-US" sz="2400" dirty="0" err="1"/>
              <a:t>Propano</a:t>
            </a:r>
            <a:endParaRPr lang="en-US" sz="2400" dirty="0"/>
          </a:p>
        </p:txBody>
      </p:sp>
      <p:sp>
        <p:nvSpPr>
          <p:cNvPr id="16" name="TextBox 15">
            <a:extLst>
              <a:ext uri="{FF2B5EF4-FFF2-40B4-BE49-F238E27FC236}">
                <a16:creationId xmlns:a16="http://schemas.microsoft.com/office/drawing/2014/main" id="{8D9B3096-7A2C-4B81-BAAC-ABA217EC08D0}"/>
              </a:ext>
            </a:extLst>
          </p:cNvPr>
          <p:cNvSpPr txBox="1"/>
          <p:nvPr/>
        </p:nvSpPr>
        <p:spPr>
          <a:xfrm>
            <a:off x="624417" y="4563642"/>
            <a:ext cx="2971800" cy="461665"/>
          </a:xfrm>
          <a:prstGeom prst="rect">
            <a:avLst/>
          </a:prstGeom>
          <a:noFill/>
        </p:spPr>
        <p:txBody>
          <a:bodyPr wrap="square" rtlCol="0">
            <a:spAutoFit/>
          </a:bodyPr>
          <a:lstStyle/>
          <a:p>
            <a:pPr marL="280800" indent="-280800">
              <a:buClr>
                <a:srgbClr val="FF6600"/>
              </a:buClr>
              <a:buSzPct val="80000"/>
              <a:buFont typeface="Wingdings" panose="05000000000000000000" pitchFamily="2" charset="2"/>
              <a:buChar char="§"/>
            </a:pPr>
            <a:r>
              <a:rPr lang="en-US" sz="2400" dirty="0" err="1"/>
              <a:t>Hidrogênio</a:t>
            </a:r>
            <a:endParaRPr lang="en-US" sz="2400" dirty="0"/>
          </a:p>
        </p:txBody>
      </p:sp>
      <p:pic>
        <p:nvPicPr>
          <p:cNvPr id="5" name="Picture 4">
            <a:extLst>
              <a:ext uri="{FF2B5EF4-FFF2-40B4-BE49-F238E27FC236}">
                <a16:creationId xmlns:a16="http://schemas.microsoft.com/office/drawing/2014/main" id="{FB043852-9165-2681-1A5E-0A5A35B88229}"/>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846" b="97674" l="4747" r="94304">
                        <a14:foregroundMark x1="26582" y1="11839" x2="26582" y2="11839"/>
                        <a14:foregroundMark x1="26582" y1="11839" x2="81646" y2="17548"/>
                        <a14:foregroundMark x1="36392" y1="6131" x2="71203" y2="5497"/>
                        <a14:foregroundMark x1="71203" y1="5497" x2="89557" y2="8034"/>
                        <a14:foregroundMark x1="89557" y1="8034" x2="97152" y2="36575"/>
                        <a14:foregroundMark x1="97152" y1="36575" x2="95253" y2="86047"/>
                        <a14:foregroundMark x1="95253" y1="86047" x2="83228" y2="97674"/>
                        <a14:foregroundMark x1="83228" y1="97674" x2="14241" y2="95772"/>
                        <a14:foregroundMark x1="14241" y1="95772" x2="8355" y2="87636"/>
                        <a14:foregroundMark x1="7265" y1="12474" x2="7278" y2="12051"/>
                        <a14:foregroundMark x1="7034" y1="19873" x2="7265" y2="12474"/>
                        <a14:foregroundMark x1="5182" y1="79281" x2="7034" y2="19873"/>
                        <a14:foregroundMark x1="5179" y1="79372" x2="5182" y2="79281"/>
                        <a14:foregroundMark x1="7278" y1="12051" x2="38291" y2="5497"/>
                        <a14:foregroundMark x1="38291" y1="5497" x2="49051" y2="6342"/>
                        <a14:foregroundMark x1="24684" y1="30867" x2="81329" y2="65328"/>
                        <a14:foregroundMark x1="84494" y1="81184" x2="69620" y2="55180"/>
                        <a14:foregroundMark x1="69620" y1="55180" x2="67405" y2="19662"/>
                        <a14:foregroundMark x1="67405" y1="19662" x2="85759" y2="19450"/>
                        <a14:foregroundMark x1="85759" y1="19450" x2="94304" y2="41860"/>
                        <a14:foregroundMark x1="94304" y1="41860" x2="85127" y2="69345"/>
                        <a14:foregroundMark x1="85127" y1="69345" x2="86392" y2="77167"/>
                        <a14:foregroundMark x1="12975" y1="3383" x2="33544" y2="1268"/>
                        <a14:foregroundMark x1="33544" y1="1268" x2="69304" y2="2960"/>
                        <a14:foregroundMark x1="89557" y1="10782" x2="82595" y2="10148"/>
                        <a14:foregroundMark x1="89241" y1="13742" x2="85443" y2="11628"/>
                        <a14:foregroundMark x1="87975" y1="5920" x2="85759" y2="6342"/>
                        <a14:foregroundMark x1="10759" y1="37209" x2="12975" y2="69133"/>
                        <a14:foregroundMark x1="12975" y1="69133" x2="26582" y2="89006"/>
                        <a14:foregroundMark x1="26582" y1="89006" x2="52848" y2="93658"/>
                        <a14:foregroundMark x1="52848" y1="93658" x2="62025" y2="83298"/>
                        <a14:foregroundMark x1="62025" y1="83298" x2="12342" y2="42283"/>
                        <a14:foregroundMark x1="12342" y1="42283" x2="12025" y2="35518"/>
                        <a14:foregroundMark x1="5063" y1="28330" x2="5063" y2="28330"/>
                        <a14:foregroundMark x1="46203" y1="97674" x2="46203" y2="97674"/>
                        <a14:foregroundMark x1="7278" y1="19873" x2="7278" y2="19873"/>
                        <a14:foregroundMark x1="6962" y1="80338" x2="6962" y2="80338"/>
                        <a14:foregroundMark x1="87658" y1="93869" x2="85759" y2="94292"/>
                        <a14:foregroundMark x1="88291" y1="90275" x2="88291" y2="90275"/>
                        <a14:foregroundMark x1="87658" y1="91755" x2="87658" y2="91755"/>
                        <a14:foregroundMark x1="89557" y1="91755" x2="89873" y2="90909"/>
                        <a14:foregroundMark x1="90190" y1="87738" x2="75000" y2="91332"/>
                        <a14:foregroundMark x1="75000" y1="91332" x2="89557" y2="87315"/>
                        <a14:foregroundMark x1="88291" y1="90909" x2="88291" y2="90909"/>
                        <a14:foregroundMark x1="86709" y1="90909" x2="86709" y2="90909"/>
                        <a14:foregroundMark x1="85443" y1="92600" x2="85443" y2="92600"/>
                        <a14:foregroundMark x1="87975" y1="90909" x2="87975" y2="90909"/>
                        <a14:foregroundMark x1="84177" y1="91543" x2="84177" y2="91543"/>
                        <a14:backgroundMark x1="8228" y1="1903" x2="8228" y2="1903"/>
                        <a14:backgroundMark x1="8228" y1="1903" x2="8228" y2="1903"/>
                        <a14:backgroundMark x1="5696" y1="81607" x2="5696" y2="81607"/>
                        <a14:backgroundMark x1="6013" y1="83298" x2="6013" y2="83298"/>
                        <a14:backgroundMark x1="6962" y1="19873" x2="6962" y2="19873"/>
                        <a14:backgroundMark x1="7278" y1="12474" x2="7278" y2="12474"/>
                        <a14:backgroundMark x1="7595" y1="80127" x2="7595" y2="80127"/>
                        <a14:backgroundMark x1="5696" y1="80550" x2="5696" y2="80550"/>
                        <a14:backgroundMark x1="5696" y1="80550" x2="5696" y2="83721"/>
                        <a14:backgroundMark x1="5696" y1="83721" x2="5380" y2="87526"/>
                        <a14:backgroundMark x1="5696" y1="79915" x2="3165" y2="79915"/>
                        <a14:backgroundMark x1="6962" y1="80338" x2="6962" y2="80338"/>
                        <a14:backgroundMark x1="5696" y1="79281" x2="5696" y2="79281"/>
                      </a14:backgroundRemoval>
                    </a14:imgEffect>
                  </a14:imgLayer>
                </a14:imgProps>
              </a:ext>
            </a:extLst>
          </a:blip>
          <a:stretch>
            <a:fillRect/>
          </a:stretch>
        </p:blipFill>
        <p:spPr>
          <a:xfrm>
            <a:off x="8070368" y="1956735"/>
            <a:ext cx="1895693" cy="2837739"/>
          </a:xfrm>
          <a:prstGeom prst="rect">
            <a:avLst/>
          </a:prstGeom>
        </p:spPr>
      </p:pic>
    </p:spTree>
    <p:extLst>
      <p:ext uri="{BB962C8B-B14F-4D97-AF65-F5344CB8AC3E}">
        <p14:creationId xmlns:p14="http://schemas.microsoft.com/office/powerpoint/2010/main" val="33527186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9">
                                            <p:txEl>
                                              <p:pRg st="7" end="7"/>
                                            </p:txEl>
                                          </p:spTgt>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nodeType="afterEffect">
                                  <p:stCondLst>
                                    <p:cond delay="0"/>
                                  </p:stCondLst>
                                  <p:childTnLst>
                                    <p:set>
                                      <p:cBhvr>
                                        <p:cTn id="35" dur="1" fill="hold">
                                          <p:stCondLst>
                                            <p:cond delay="0"/>
                                          </p:stCondLst>
                                        </p:cTn>
                                        <p:tgtEl>
                                          <p:spTgt spid="9">
                                            <p:txEl>
                                              <p:pRg st="11" end="11"/>
                                            </p:txEl>
                                          </p:spTgt>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nodeType="afterEffect">
                                  <p:stCondLst>
                                    <p:cond delay="0"/>
                                  </p:stCondLst>
                                  <p:childTnLst>
                                    <p:set>
                                      <p:cBhvr>
                                        <p:cTn id="38" dur="1" fill="hold">
                                          <p:stCondLst>
                                            <p:cond delay="0"/>
                                          </p:stCondLst>
                                        </p:cTn>
                                        <p:tgtEl>
                                          <p:spTgt spid="9">
                                            <p:txEl>
                                              <p:pRg st="12" end="12"/>
                                            </p:txEl>
                                          </p:spTgt>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nodeType="afterEffect">
                                  <p:stCondLst>
                                    <p:cond delay="0"/>
                                  </p:stCondLst>
                                  <p:childTnLst>
                                    <p:set>
                                      <p:cBhvr>
                                        <p:cTn id="41" dur="1" fill="hold">
                                          <p:stCondLst>
                                            <p:cond delay="0"/>
                                          </p:stCondLst>
                                        </p:cTn>
                                        <p:tgtEl>
                                          <p:spTgt spid="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1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36420A6-B561-4460-8167-F18A443D2F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4987" y="1265197"/>
            <a:ext cx="3225082" cy="459246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pt-BR" dirty="0"/>
              <a:t>Características e nomenclatura do produto</a:t>
            </a:r>
            <a:endParaRPr lang="en-US" dirty="0"/>
          </a:p>
        </p:txBody>
      </p:sp>
      <p:sp>
        <p:nvSpPr>
          <p:cNvPr id="8" name="TextBox 25">
            <a:extLst>
              <a:ext uri="{FF2B5EF4-FFF2-40B4-BE49-F238E27FC236}">
                <a16:creationId xmlns:a16="http://schemas.microsoft.com/office/drawing/2014/main" id="{635390FB-1BDB-48F1-B1B9-AAF4F4F876A0}"/>
              </a:ext>
            </a:extLst>
          </p:cNvPr>
          <p:cNvSpPr txBox="1">
            <a:spLocks noChangeArrowheads="1"/>
          </p:cNvSpPr>
          <p:nvPr/>
        </p:nvSpPr>
        <p:spPr bwMode="auto">
          <a:xfrm>
            <a:off x="2135918" y="2654893"/>
            <a:ext cx="5398973"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endParaRPr lang="en-US" altLang="en-US" sz="2000" dirty="0">
              <a:latin typeface="Arial" panose="020B0604020202020204" pitchFamily="34" charset="0"/>
            </a:endParaRPr>
          </a:p>
          <a:p>
            <a:pPr>
              <a:spcBef>
                <a:spcPct val="0"/>
              </a:spcBef>
              <a:buClrTx/>
              <a:buSzTx/>
              <a:buFontTx/>
              <a:buNone/>
            </a:pPr>
            <a:r>
              <a:rPr lang="en-US" altLang="en-US" sz="2000" dirty="0">
                <a:solidFill>
                  <a:schemeClr val="bg1">
                    <a:lumMod val="50000"/>
                  </a:schemeClr>
                </a:solidFill>
                <a:latin typeface="Arial" panose="020B0604020202020204" pitchFamily="34" charset="0"/>
              </a:rPr>
              <a:t>Belimo Prefix</a:t>
            </a:r>
          </a:p>
          <a:p>
            <a:pPr>
              <a:spcBef>
                <a:spcPct val="0"/>
              </a:spcBef>
              <a:buClrTx/>
              <a:buSzTx/>
              <a:buFontTx/>
              <a:buNone/>
            </a:pPr>
            <a:r>
              <a:rPr lang="en-US" altLang="en-US" sz="2000" dirty="0">
                <a:solidFill>
                  <a:schemeClr val="bg1">
                    <a:lumMod val="50000"/>
                  </a:schemeClr>
                </a:solidFill>
                <a:latin typeface="Arial" panose="020B0604020202020204" pitchFamily="34" charset="0"/>
              </a:rPr>
              <a:t>             </a:t>
            </a:r>
          </a:p>
          <a:p>
            <a:pPr>
              <a:spcBef>
                <a:spcPct val="0"/>
              </a:spcBef>
              <a:buClrTx/>
              <a:buSzTx/>
              <a:buFontTx/>
              <a:buNone/>
            </a:pPr>
            <a:r>
              <a:rPr lang="en-US" altLang="en-US" sz="2000" dirty="0">
                <a:solidFill>
                  <a:schemeClr val="bg1">
                    <a:lumMod val="50000"/>
                  </a:schemeClr>
                </a:solidFill>
                <a:latin typeface="Arial" panose="020B0604020202020204" pitchFamily="34" charset="0"/>
              </a:rPr>
              <a:t>Controller 6000</a:t>
            </a:r>
          </a:p>
          <a:p>
            <a:pPr>
              <a:spcBef>
                <a:spcPct val="0"/>
              </a:spcBef>
              <a:buClrTx/>
              <a:buSzTx/>
              <a:buFontTx/>
              <a:buNone/>
            </a:pPr>
            <a:endParaRPr lang="en-US" altLang="en-US" sz="2000" dirty="0">
              <a:solidFill>
                <a:schemeClr val="bg1">
                  <a:lumMod val="50000"/>
                </a:schemeClr>
              </a:solidFill>
              <a:latin typeface="Arial" panose="020B0604020202020204" pitchFamily="34" charset="0"/>
            </a:endParaRPr>
          </a:p>
          <a:p>
            <a:pPr>
              <a:spcBef>
                <a:spcPct val="0"/>
              </a:spcBef>
              <a:buClrTx/>
              <a:buSzTx/>
              <a:buNone/>
            </a:pPr>
            <a:r>
              <a:rPr lang="en-US" altLang="en-US" sz="2000" dirty="0">
                <a:solidFill>
                  <a:schemeClr val="bg1">
                    <a:lumMod val="50000"/>
                  </a:schemeClr>
                </a:solidFill>
                <a:latin typeface="Arial" panose="020B0604020202020204" pitchFamily="34" charset="0"/>
              </a:rPr>
              <a:t>Gas Type (Sensor Module A)</a:t>
            </a:r>
          </a:p>
          <a:p>
            <a:pPr>
              <a:spcBef>
                <a:spcPct val="0"/>
              </a:spcBef>
              <a:buClrTx/>
              <a:buSzTx/>
              <a:buFontTx/>
              <a:buNone/>
            </a:pPr>
            <a:endParaRPr lang="en-US" altLang="en-US" sz="2000" dirty="0">
              <a:solidFill>
                <a:schemeClr val="bg1">
                  <a:lumMod val="50000"/>
                </a:schemeClr>
              </a:solidFill>
              <a:latin typeface="Arial" panose="020B0604020202020204" pitchFamily="34" charset="0"/>
            </a:endParaRPr>
          </a:p>
          <a:p>
            <a:pPr>
              <a:spcBef>
                <a:spcPct val="0"/>
              </a:spcBef>
              <a:buClrTx/>
              <a:buSzTx/>
              <a:buFontTx/>
              <a:buNone/>
            </a:pPr>
            <a:r>
              <a:rPr lang="en-US" altLang="en-US" sz="2000" dirty="0">
                <a:solidFill>
                  <a:schemeClr val="bg1">
                    <a:lumMod val="50000"/>
                  </a:schemeClr>
                </a:solidFill>
                <a:latin typeface="Arial" panose="020B0604020202020204" pitchFamily="34" charset="0"/>
              </a:rPr>
              <a:t>Gas Type (Sensor Module B - Optional)</a:t>
            </a:r>
          </a:p>
        </p:txBody>
      </p:sp>
      <p:sp>
        <p:nvSpPr>
          <p:cNvPr id="11" name="TextBox 2">
            <a:extLst>
              <a:ext uri="{FF2B5EF4-FFF2-40B4-BE49-F238E27FC236}">
                <a16:creationId xmlns:a16="http://schemas.microsoft.com/office/drawing/2014/main" id="{987E64ED-1499-4403-9C5C-B33370ACBA15}"/>
              </a:ext>
            </a:extLst>
          </p:cNvPr>
          <p:cNvSpPr txBox="1">
            <a:spLocks noChangeArrowheads="1"/>
          </p:cNvSpPr>
          <p:nvPr/>
        </p:nvSpPr>
        <p:spPr bwMode="auto">
          <a:xfrm>
            <a:off x="4020671" y="2144356"/>
            <a:ext cx="35142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en-US" altLang="en-US" sz="2000" u="sng" dirty="0">
                <a:solidFill>
                  <a:schemeClr val="bg1">
                    <a:lumMod val="50000"/>
                  </a:schemeClr>
                </a:solidFill>
                <a:latin typeface="Arial" panose="020B0604020202020204" pitchFamily="34" charset="0"/>
              </a:rPr>
              <a:t>EXT-OP-</a:t>
            </a:r>
            <a:r>
              <a:rPr lang="en-US" altLang="en-US" sz="2000" dirty="0">
                <a:solidFill>
                  <a:schemeClr val="bg1">
                    <a:lumMod val="50000"/>
                  </a:schemeClr>
                </a:solidFill>
                <a:latin typeface="Arial" panose="020B0604020202020204" pitchFamily="34" charset="0"/>
              </a:rPr>
              <a:t>   </a:t>
            </a:r>
            <a:r>
              <a:rPr lang="en-US" altLang="en-US" sz="2000" u="sng" dirty="0">
                <a:solidFill>
                  <a:schemeClr val="bg1">
                    <a:lumMod val="50000"/>
                  </a:schemeClr>
                </a:solidFill>
                <a:latin typeface="Arial" panose="020B0604020202020204" pitchFamily="34" charset="0"/>
              </a:rPr>
              <a:t>60</a:t>
            </a:r>
            <a:r>
              <a:rPr lang="en-US" altLang="en-US" sz="2000" dirty="0">
                <a:solidFill>
                  <a:schemeClr val="bg1">
                    <a:lumMod val="50000"/>
                  </a:schemeClr>
                </a:solidFill>
                <a:latin typeface="Arial" panose="020B0604020202020204" pitchFamily="34" charset="0"/>
              </a:rPr>
              <a:t>    </a:t>
            </a:r>
            <a:r>
              <a:rPr lang="en-US" altLang="en-US" sz="2000" u="sng" dirty="0">
                <a:solidFill>
                  <a:schemeClr val="bg1">
                    <a:lumMod val="50000"/>
                  </a:schemeClr>
                </a:solidFill>
                <a:latin typeface="Arial" panose="020B0604020202020204" pitchFamily="34" charset="0"/>
              </a:rPr>
              <a:t>02-250</a:t>
            </a:r>
            <a:r>
              <a:rPr lang="en-US" altLang="en-US" sz="2000" dirty="0">
                <a:solidFill>
                  <a:schemeClr val="bg1">
                    <a:lumMod val="50000"/>
                  </a:schemeClr>
                </a:solidFill>
                <a:latin typeface="Arial" panose="020B0604020202020204" pitchFamily="34" charset="0"/>
              </a:rPr>
              <a:t>    </a:t>
            </a:r>
            <a:r>
              <a:rPr lang="en-US" altLang="en-US" sz="2000" u="sng" dirty="0">
                <a:solidFill>
                  <a:schemeClr val="bg1">
                    <a:lumMod val="50000"/>
                  </a:schemeClr>
                </a:solidFill>
                <a:latin typeface="Arial" panose="020B0604020202020204" pitchFamily="34" charset="0"/>
              </a:rPr>
              <a:t>14</a:t>
            </a:r>
            <a:endParaRPr lang="en-US" altLang="en-US" sz="2000" b="1" u="sng" dirty="0">
              <a:solidFill>
                <a:schemeClr val="bg1">
                  <a:lumMod val="50000"/>
                </a:schemeClr>
              </a:solidFill>
              <a:latin typeface="Arial" panose="020B0604020202020204" pitchFamily="34" charset="0"/>
            </a:endParaRPr>
          </a:p>
        </p:txBody>
      </p:sp>
      <p:cxnSp>
        <p:nvCxnSpPr>
          <p:cNvPr id="12" name="Straight Connector 6">
            <a:extLst>
              <a:ext uri="{FF2B5EF4-FFF2-40B4-BE49-F238E27FC236}">
                <a16:creationId xmlns:a16="http://schemas.microsoft.com/office/drawing/2014/main" id="{443BF3DE-08E4-4967-B943-61FF80739228}"/>
              </a:ext>
            </a:extLst>
          </p:cNvPr>
          <p:cNvCxnSpPr>
            <a:cxnSpLocks noChangeShapeType="1"/>
          </p:cNvCxnSpPr>
          <p:nvPr/>
        </p:nvCxnSpPr>
        <p:spPr bwMode="auto">
          <a:xfrm>
            <a:off x="4760259" y="2475244"/>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0">
            <a:extLst>
              <a:ext uri="{FF2B5EF4-FFF2-40B4-BE49-F238E27FC236}">
                <a16:creationId xmlns:a16="http://schemas.microsoft.com/office/drawing/2014/main" id="{16E9BEED-2270-443D-AD88-0701AC91531D}"/>
              </a:ext>
            </a:extLst>
          </p:cNvPr>
          <p:cNvCxnSpPr>
            <a:cxnSpLocks noChangeShapeType="1"/>
          </p:cNvCxnSpPr>
          <p:nvPr/>
        </p:nvCxnSpPr>
        <p:spPr bwMode="auto">
          <a:xfrm>
            <a:off x="5528837" y="2581275"/>
            <a:ext cx="0" cy="1151269"/>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2">
            <a:extLst>
              <a:ext uri="{FF2B5EF4-FFF2-40B4-BE49-F238E27FC236}">
                <a16:creationId xmlns:a16="http://schemas.microsoft.com/office/drawing/2014/main" id="{5DA36E3C-3940-43DA-A503-E6E7A30767D7}"/>
              </a:ext>
            </a:extLst>
          </p:cNvPr>
          <p:cNvCxnSpPr>
            <a:cxnSpLocks noChangeShapeType="1"/>
          </p:cNvCxnSpPr>
          <p:nvPr/>
        </p:nvCxnSpPr>
        <p:spPr bwMode="auto">
          <a:xfrm>
            <a:off x="6284259" y="2581275"/>
            <a:ext cx="0" cy="183966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a:extLst>
              <a:ext uri="{FF2B5EF4-FFF2-40B4-BE49-F238E27FC236}">
                <a16:creationId xmlns:a16="http://schemas.microsoft.com/office/drawing/2014/main" id="{284E6F55-9865-4BCC-868E-01F47530FACD}"/>
              </a:ext>
            </a:extLst>
          </p:cNvPr>
          <p:cNvCxnSpPr>
            <a:cxnSpLocks noChangeShapeType="1"/>
          </p:cNvCxnSpPr>
          <p:nvPr/>
        </p:nvCxnSpPr>
        <p:spPr bwMode="auto">
          <a:xfrm>
            <a:off x="7176248" y="2581275"/>
            <a:ext cx="0" cy="239454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Connector 24">
            <a:extLst>
              <a:ext uri="{FF2B5EF4-FFF2-40B4-BE49-F238E27FC236}">
                <a16:creationId xmlns:a16="http://schemas.microsoft.com/office/drawing/2014/main" id="{8C12B958-E68B-4551-BA9D-6F293F1197EC}"/>
              </a:ext>
            </a:extLst>
          </p:cNvPr>
          <p:cNvCxnSpPr>
            <a:cxnSpLocks noChangeShapeType="1"/>
          </p:cNvCxnSpPr>
          <p:nvPr/>
        </p:nvCxnSpPr>
        <p:spPr bwMode="auto">
          <a:xfrm flipH="1">
            <a:off x="4020672" y="3732544"/>
            <a:ext cx="1508165" cy="549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TextBox 27">
            <a:extLst>
              <a:ext uri="{FF2B5EF4-FFF2-40B4-BE49-F238E27FC236}">
                <a16:creationId xmlns:a16="http://schemas.microsoft.com/office/drawing/2014/main" id="{4BA5B736-C55B-4C86-A4D7-4114D61CE669}"/>
              </a:ext>
            </a:extLst>
          </p:cNvPr>
          <p:cNvSpPr txBox="1">
            <a:spLocks noChangeArrowheads="1"/>
          </p:cNvSpPr>
          <p:nvPr/>
        </p:nvSpPr>
        <p:spPr bwMode="auto">
          <a:xfrm>
            <a:off x="5555990" y="1387618"/>
            <a:ext cx="20033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en-US" altLang="en-US" sz="2000" b="1" dirty="0">
                <a:solidFill>
                  <a:schemeClr val="bg1">
                    <a:lumMod val="50000"/>
                  </a:schemeClr>
                </a:solidFill>
                <a:latin typeface="Arial" panose="020B0604020202020204" pitchFamily="34" charset="0"/>
              </a:rPr>
              <a:t>Complete Unit</a:t>
            </a:r>
          </a:p>
        </p:txBody>
      </p:sp>
      <p:cxnSp>
        <p:nvCxnSpPr>
          <p:cNvPr id="24" name="Straight Connector 3077">
            <a:extLst>
              <a:ext uri="{FF2B5EF4-FFF2-40B4-BE49-F238E27FC236}">
                <a16:creationId xmlns:a16="http://schemas.microsoft.com/office/drawing/2014/main" id="{9DBC3333-3900-49EF-9468-BD6C86BAEBFF}"/>
              </a:ext>
            </a:extLst>
          </p:cNvPr>
          <p:cNvCxnSpPr>
            <a:cxnSpLocks noChangeShapeType="1"/>
          </p:cNvCxnSpPr>
          <p:nvPr/>
        </p:nvCxnSpPr>
        <p:spPr bwMode="auto">
          <a:xfrm flipH="1">
            <a:off x="5555990" y="4420942"/>
            <a:ext cx="72827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10">
            <a:extLst>
              <a:ext uri="{FF2B5EF4-FFF2-40B4-BE49-F238E27FC236}">
                <a16:creationId xmlns:a16="http://schemas.microsoft.com/office/drawing/2014/main" id="{F801FB55-1C1A-4CF9-BFB4-DD18F9218855}"/>
              </a:ext>
            </a:extLst>
          </p:cNvPr>
          <p:cNvCxnSpPr>
            <a:cxnSpLocks noChangeShapeType="1"/>
          </p:cNvCxnSpPr>
          <p:nvPr/>
        </p:nvCxnSpPr>
        <p:spPr bwMode="auto">
          <a:xfrm>
            <a:off x="4572000" y="2581275"/>
            <a:ext cx="0" cy="579769"/>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Connector 24">
            <a:extLst>
              <a:ext uri="{FF2B5EF4-FFF2-40B4-BE49-F238E27FC236}">
                <a16:creationId xmlns:a16="http://schemas.microsoft.com/office/drawing/2014/main" id="{1A5E6ABE-8548-4599-A16C-733691744362}"/>
              </a:ext>
            </a:extLst>
          </p:cNvPr>
          <p:cNvCxnSpPr>
            <a:cxnSpLocks noChangeShapeType="1"/>
          </p:cNvCxnSpPr>
          <p:nvPr/>
        </p:nvCxnSpPr>
        <p:spPr bwMode="auto">
          <a:xfrm flipH="1">
            <a:off x="3901277" y="3161044"/>
            <a:ext cx="670723" cy="549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20">
            <a:extLst>
              <a:ext uri="{FF2B5EF4-FFF2-40B4-BE49-F238E27FC236}">
                <a16:creationId xmlns:a16="http://schemas.microsoft.com/office/drawing/2014/main" id="{378BB8CB-06A4-4AE8-A43D-DF926C06EB74}"/>
              </a:ext>
            </a:extLst>
          </p:cNvPr>
          <p:cNvCxnSpPr>
            <a:cxnSpLocks noChangeShapeType="1"/>
          </p:cNvCxnSpPr>
          <p:nvPr/>
        </p:nvCxnSpPr>
        <p:spPr bwMode="auto">
          <a:xfrm flipH="1">
            <a:off x="6740773" y="4975820"/>
            <a:ext cx="435476"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Picture 2">
            <a:extLst>
              <a:ext uri="{FF2B5EF4-FFF2-40B4-BE49-F238E27FC236}">
                <a16:creationId xmlns:a16="http://schemas.microsoft.com/office/drawing/2014/main" id="{81F331CF-AD77-03F4-5F1A-7789CE1139F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46" b="97674" l="4747" r="94304">
                        <a14:foregroundMark x1="26582" y1="11839" x2="26582" y2="11839"/>
                        <a14:foregroundMark x1="26582" y1="11839" x2="81646" y2="17548"/>
                        <a14:foregroundMark x1="36392" y1="6131" x2="71203" y2="5497"/>
                        <a14:foregroundMark x1="71203" y1="5497" x2="89557" y2="8034"/>
                        <a14:foregroundMark x1="89557" y1="8034" x2="97152" y2="36575"/>
                        <a14:foregroundMark x1="97152" y1="36575" x2="95253" y2="86047"/>
                        <a14:foregroundMark x1="95253" y1="86047" x2="83228" y2="97674"/>
                        <a14:foregroundMark x1="83228" y1="97674" x2="14241" y2="95772"/>
                        <a14:foregroundMark x1="14241" y1="95772" x2="8355" y2="87636"/>
                        <a14:foregroundMark x1="7265" y1="12474" x2="7278" y2="12051"/>
                        <a14:foregroundMark x1="7034" y1="19873" x2="7265" y2="12474"/>
                        <a14:foregroundMark x1="5182" y1="79281" x2="7034" y2="19873"/>
                        <a14:foregroundMark x1="5179" y1="79372" x2="5182" y2="79281"/>
                        <a14:foregroundMark x1="7278" y1="12051" x2="38291" y2="5497"/>
                        <a14:foregroundMark x1="38291" y1="5497" x2="49051" y2="6342"/>
                        <a14:foregroundMark x1="24684" y1="30867" x2="81329" y2="65328"/>
                        <a14:foregroundMark x1="84494" y1="81184" x2="69620" y2="55180"/>
                        <a14:foregroundMark x1="69620" y1="55180" x2="67405" y2="19662"/>
                        <a14:foregroundMark x1="67405" y1="19662" x2="85759" y2="19450"/>
                        <a14:foregroundMark x1="85759" y1="19450" x2="94304" y2="41860"/>
                        <a14:foregroundMark x1="94304" y1="41860" x2="85127" y2="69345"/>
                        <a14:foregroundMark x1="85127" y1="69345" x2="86392" y2="77167"/>
                        <a14:foregroundMark x1="12975" y1="3383" x2="33544" y2="1268"/>
                        <a14:foregroundMark x1="33544" y1="1268" x2="69304" y2="2960"/>
                        <a14:foregroundMark x1="89557" y1="10782" x2="82595" y2="10148"/>
                        <a14:foregroundMark x1="89241" y1="13742" x2="85443" y2="11628"/>
                        <a14:foregroundMark x1="87975" y1="5920" x2="85759" y2="6342"/>
                        <a14:foregroundMark x1="10759" y1="37209" x2="12975" y2="69133"/>
                        <a14:foregroundMark x1="12975" y1="69133" x2="26582" y2="89006"/>
                        <a14:foregroundMark x1="26582" y1="89006" x2="52848" y2="93658"/>
                        <a14:foregroundMark x1="52848" y1="93658" x2="62025" y2="83298"/>
                        <a14:foregroundMark x1="62025" y1="83298" x2="12342" y2="42283"/>
                        <a14:foregroundMark x1="12342" y1="42283" x2="12025" y2="35518"/>
                        <a14:foregroundMark x1="5063" y1="28330" x2="5063" y2="28330"/>
                        <a14:foregroundMark x1="46203" y1="97674" x2="46203" y2="97674"/>
                        <a14:foregroundMark x1="7278" y1="19873" x2="7278" y2="19873"/>
                        <a14:foregroundMark x1="6962" y1="80338" x2="6962" y2="80338"/>
                        <a14:foregroundMark x1="87658" y1="93869" x2="85759" y2="94292"/>
                        <a14:foregroundMark x1="88291" y1="90275" x2="88291" y2="90275"/>
                        <a14:foregroundMark x1="87658" y1="91755" x2="87658" y2="91755"/>
                        <a14:foregroundMark x1="89557" y1="91755" x2="89873" y2="90909"/>
                        <a14:foregroundMark x1="90190" y1="87738" x2="75000" y2="91332"/>
                        <a14:foregroundMark x1="75000" y1="91332" x2="89557" y2="87315"/>
                        <a14:foregroundMark x1="88291" y1="90909" x2="88291" y2="90909"/>
                        <a14:foregroundMark x1="86709" y1="90909" x2="86709" y2="90909"/>
                        <a14:foregroundMark x1="85443" y1="92600" x2="85443" y2="92600"/>
                        <a14:foregroundMark x1="87975" y1="90909" x2="87975" y2="90909"/>
                        <a14:foregroundMark x1="84177" y1="91543" x2="84177" y2="91543"/>
                        <a14:backgroundMark x1="8228" y1="1903" x2="8228" y2="1903"/>
                        <a14:backgroundMark x1="8228" y1="1903" x2="8228" y2="1903"/>
                        <a14:backgroundMark x1="5696" y1="81607" x2="5696" y2="81607"/>
                        <a14:backgroundMark x1="6013" y1="83298" x2="6013" y2="83298"/>
                        <a14:backgroundMark x1="6962" y1="19873" x2="6962" y2="19873"/>
                        <a14:backgroundMark x1="7278" y1="12474" x2="7278" y2="12474"/>
                        <a14:backgroundMark x1="7595" y1="80127" x2="7595" y2="80127"/>
                        <a14:backgroundMark x1="5696" y1="80550" x2="5696" y2="80550"/>
                        <a14:backgroundMark x1="5696" y1="80550" x2="5696" y2="83721"/>
                        <a14:backgroundMark x1="5696" y1="83721" x2="5380" y2="87526"/>
                        <a14:backgroundMark x1="5696" y1="79915" x2="3165" y2="79915"/>
                        <a14:backgroundMark x1="6962" y1="80338" x2="6962" y2="80338"/>
                        <a14:backgroundMark x1="5696" y1="79281" x2="5696" y2="79281"/>
                      </a14:backgroundRemoval>
                    </a14:imgEffect>
                  </a14:imgLayer>
                </a14:imgProps>
              </a:ext>
            </a:extLst>
          </a:blip>
          <a:stretch>
            <a:fillRect/>
          </a:stretch>
        </p:blipFill>
        <p:spPr>
          <a:xfrm>
            <a:off x="475193" y="2957178"/>
            <a:ext cx="1549314" cy="2319230"/>
          </a:xfrm>
          <a:prstGeom prst="rect">
            <a:avLst/>
          </a:prstGeom>
        </p:spPr>
      </p:pic>
    </p:spTree>
    <p:extLst>
      <p:ext uri="{BB962C8B-B14F-4D97-AF65-F5344CB8AC3E}">
        <p14:creationId xmlns:p14="http://schemas.microsoft.com/office/powerpoint/2010/main" val="29328866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Características e nomenclatura do produto</a:t>
            </a:r>
            <a:endParaRPr lang="en-US" dirty="0"/>
          </a:p>
        </p:txBody>
      </p:sp>
      <p:pic>
        <p:nvPicPr>
          <p:cNvPr id="6" name="Picture 18" descr="6000inside-cropped">
            <a:extLst>
              <a:ext uri="{FF2B5EF4-FFF2-40B4-BE49-F238E27FC236}">
                <a16:creationId xmlns:a16="http://schemas.microsoft.com/office/drawing/2014/main" id="{44DCA342-BE35-4470-8B7F-64BB3EA579F9}"/>
              </a:ext>
            </a:extLst>
          </p:cNvPr>
          <p:cNvPicPr>
            <a:picLocks noChangeAspect="1" noChangeArrowheads="1"/>
          </p:cNvPicPr>
          <p:nvPr/>
        </p:nvPicPr>
        <p:blipFill>
          <a:blip r:embed="rId3">
            <a:lum bright="10000"/>
            <a:extLst>
              <a:ext uri="{28A0092B-C50C-407E-A947-70E740481C1C}">
                <a14:useLocalDpi xmlns:a14="http://schemas.microsoft.com/office/drawing/2010/main" val="0"/>
              </a:ext>
            </a:extLst>
          </a:blip>
          <a:srcRect l="2063" t="2003" r="2063" b="2003"/>
          <a:stretch>
            <a:fillRect/>
          </a:stretch>
        </p:blipFill>
        <p:spPr bwMode="auto">
          <a:xfrm>
            <a:off x="1208567" y="2123129"/>
            <a:ext cx="4616450" cy="380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a:extLst>
              <a:ext uri="{FF2B5EF4-FFF2-40B4-BE49-F238E27FC236}">
                <a16:creationId xmlns:a16="http://schemas.microsoft.com/office/drawing/2014/main" id="{EE2AC445-230C-4C90-BA0E-764E5F33B0FF}"/>
              </a:ext>
            </a:extLst>
          </p:cNvPr>
          <p:cNvSpPr txBox="1">
            <a:spLocks/>
          </p:cNvSpPr>
          <p:nvPr/>
        </p:nvSpPr>
        <p:spPr>
          <a:xfrm>
            <a:off x="848316" y="6345513"/>
            <a:ext cx="2809284" cy="4362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2400" kern="1200">
                <a:solidFill>
                  <a:schemeClr val="tx2"/>
                </a:solidFill>
                <a:latin typeface="Arial" panose="020B0604020202020204" pitchFamily="34" charset="0"/>
                <a:ea typeface="+mj-ea"/>
                <a:cs typeface="Arial" panose="020B0604020202020204" pitchFamily="34" charset="0"/>
              </a:defRPr>
            </a:lvl1pPr>
          </a:lstStyle>
          <a:p>
            <a:pPr algn="ctr">
              <a:lnSpc>
                <a:spcPct val="100000"/>
              </a:lnSpc>
              <a:defRPr/>
            </a:pPr>
            <a:r>
              <a:rPr lang="en-CA" sz="2000" dirty="0">
                <a:solidFill>
                  <a:schemeClr val="bg1">
                    <a:lumMod val="50000"/>
                  </a:schemeClr>
                </a:solidFill>
              </a:rPr>
              <a:t>Output Options</a:t>
            </a:r>
          </a:p>
        </p:txBody>
      </p:sp>
      <p:cxnSp>
        <p:nvCxnSpPr>
          <p:cNvPr id="9" name="Straight Arrow Connector 8">
            <a:extLst>
              <a:ext uri="{FF2B5EF4-FFF2-40B4-BE49-F238E27FC236}">
                <a16:creationId xmlns:a16="http://schemas.microsoft.com/office/drawing/2014/main" id="{8346CA06-3F57-488B-8422-6DC3CD03F90E}"/>
              </a:ext>
            </a:extLst>
          </p:cNvPr>
          <p:cNvCxnSpPr>
            <a:cxnSpLocks/>
          </p:cNvCxnSpPr>
          <p:nvPr/>
        </p:nvCxnSpPr>
        <p:spPr>
          <a:xfrm flipV="1">
            <a:off x="2784763" y="5043056"/>
            <a:ext cx="1385455" cy="1341703"/>
          </a:xfrm>
          <a:prstGeom prst="straightConnector1">
            <a:avLst/>
          </a:prstGeom>
          <a:ln w="38100">
            <a:solidFill>
              <a:schemeClr val="accent3"/>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497B5A48-55B8-4C2C-B647-A23B0CE16A79}"/>
              </a:ext>
            </a:extLst>
          </p:cNvPr>
          <p:cNvSpPr txBox="1">
            <a:spLocks/>
          </p:cNvSpPr>
          <p:nvPr/>
        </p:nvSpPr>
        <p:spPr>
          <a:xfrm>
            <a:off x="2895600" y="6248400"/>
            <a:ext cx="2809284" cy="4362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2400" kern="1200">
                <a:solidFill>
                  <a:schemeClr val="tx2"/>
                </a:solidFill>
                <a:latin typeface="Arial" panose="020B0604020202020204" pitchFamily="34" charset="0"/>
                <a:ea typeface="+mj-ea"/>
                <a:cs typeface="Arial" panose="020B0604020202020204" pitchFamily="34" charset="0"/>
              </a:defRPr>
            </a:lvl1pPr>
          </a:lstStyle>
          <a:p>
            <a:pPr algn="ctr">
              <a:lnSpc>
                <a:spcPct val="100000"/>
              </a:lnSpc>
              <a:defRPr/>
            </a:pPr>
            <a:r>
              <a:rPr lang="en-CA" sz="2000" dirty="0">
                <a:solidFill>
                  <a:schemeClr val="bg1">
                    <a:lumMod val="50000"/>
                  </a:schemeClr>
                </a:solidFill>
              </a:rPr>
              <a:t>24VAC Power</a:t>
            </a:r>
          </a:p>
        </p:txBody>
      </p:sp>
      <p:cxnSp>
        <p:nvCxnSpPr>
          <p:cNvPr id="11" name="Straight Arrow Connector 10">
            <a:extLst>
              <a:ext uri="{FF2B5EF4-FFF2-40B4-BE49-F238E27FC236}">
                <a16:creationId xmlns:a16="http://schemas.microsoft.com/office/drawing/2014/main" id="{4A87B675-4867-4CDD-A75C-37F023A4ED7E}"/>
              </a:ext>
            </a:extLst>
          </p:cNvPr>
          <p:cNvCxnSpPr>
            <a:cxnSpLocks/>
          </p:cNvCxnSpPr>
          <p:nvPr/>
        </p:nvCxnSpPr>
        <p:spPr>
          <a:xfrm flipV="1">
            <a:off x="4075776" y="5043056"/>
            <a:ext cx="690188" cy="1247830"/>
          </a:xfrm>
          <a:prstGeom prst="straightConnector1">
            <a:avLst/>
          </a:prstGeom>
          <a:ln w="38100">
            <a:solidFill>
              <a:schemeClr val="accent3"/>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91FCFC31-B535-4DC2-9D9D-FF9D0052DD42}"/>
              </a:ext>
            </a:extLst>
          </p:cNvPr>
          <p:cNvSpPr txBox="1">
            <a:spLocks/>
          </p:cNvSpPr>
          <p:nvPr/>
        </p:nvSpPr>
        <p:spPr>
          <a:xfrm>
            <a:off x="5181600" y="6193113"/>
            <a:ext cx="3318683" cy="4362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2400" kern="1200">
                <a:solidFill>
                  <a:schemeClr val="tx2"/>
                </a:solidFill>
                <a:latin typeface="Arial" panose="020B0604020202020204" pitchFamily="34" charset="0"/>
                <a:ea typeface="+mj-ea"/>
                <a:cs typeface="Arial" panose="020B0604020202020204" pitchFamily="34" charset="0"/>
              </a:defRPr>
            </a:lvl1pPr>
          </a:lstStyle>
          <a:p>
            <a:pPr algn="ctr">
              <a:lnSpc>
                <a:spcPct val="100000"/>
              </a:lnSpc>
              <a:defRPr/>
            </a:pPr>
            <a:r>
              <a:rPr lang="en-CA" sz="2000" dirty="0">
                <a:solidFill>
                  <a:schemeClr val="bg1">
                    <a:lumMod val="50000"/>
                  </a:schemeClr>
                </a:solidFill>
              </a:rPr>
              <a:t>CAN-Bus Network</a:t>
            </a:r>
          </a:p>
        </p:txBody>
      </p:sp>
      <p:cxnSp>
        <p:nvCxnSpPr>
          <p:cNvPr id="13" name="Straight Arrow Connector 12">
            <a:extLst>
              <a:ext uri="{FF2B5EF4-FFF2-40B4-BE49-F238E27FC236}">
                <a16:creationId xmlns:a16="http://schemas.microsoft.com/office/drawing/2014/main" id="{D9B72AB4-7CAB-4112-B7F6-3703658043C6}"/>
              </a:ext>
            </a:extLst>
          </p:cNvPr>
          <p:cNvCxnSpPr>
            <a:cxnSpLocks/>
          </p:cNvCxnSpPr>
          <p:nvPr/>
        </p:nvCxnSpPr>
        <p:spPr>
          <a:xfrm flipH="1" flipV="1">
            <a:off x="5123329" y="5043056"/>
            <a:ext cx="1091546" cy="1123560"/>
          </a:xfrm>
          <a:prstGeom prst="straightConnector1">
            <a:avLst/>
          </a:prstGeom>
          <a:ln w="38100">
            <a:solidFill>
              <a:schemeClr val="accent3"/>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5706E6B-9B7E-423D-B92D-D3F3C7703D42}"/>
              </a:ext>
            </a:extLst>
          </p:cNvPr>
          <p:cNvSpPr txBox="1">
            <a:spLocks/>
          </p:cNvSpPr>
          <p:nvPr/>
        </p:nvSpPr>
        <p:spPr>
          <a:xfrm>
            <a:off x="5791200" y="5555001"/>
            <a:ext cx="2532717" cy="4647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2400" kern="1200">
                <a:solidFill>
                  <a:schemeClr val="tx2"/>
                </a:solidFill>
                <a:latin typeface="Arial" panose="020B0604020202020204" pitchFamily="34" charset="0"/>
                <a:ea typeface="+mj-ea"/>
                <a:cs typeface="Arial" panose="020B0604020202020204" pitchFamily="34" charset="0"/>
              </a:defRPr>
            </a:lvl1pPr>
          </a:lstStyle>
          <a:p>
            <a:pPr algn="ctr">
              <a:lnSpc>
                <a:spcPct val="100000"/>
              </a:lnSpc>
              <a:defRPr/>
            </a:pPr>
            <a:r>
              <a:rPr lang="en-CA" sz="2000" dirty="0">
                <a:solidFill>
                  <a:schemeClr val="bg1">
                    <a:lumMod val="50000"/>
                  </a:schemeClr>
                </a:solidFill>
              </a:rPr>
              <a:t>BACnet Network</a:t>
            </a:r>
          </a:p>
        </p:txBody>
      </p:sp>
      <p:cxnSp>
        <p:nvCxnSpPr>
          <p:cNvPr id="15" name="Straight Arrow Connector 14">
            <a:extLst>
              <a:ext uri="{FF2B5EF4-FFF2-40B4-BE49-F238E27FC236}">
                <a16:creationId xmlns:a16="http://schemas.microsoft.com/office/drawing/2014/main" id="{09ED56CC-35B3-40DD-8DD5-BB0F1D057ADE}"/>
              </a:ext>
            </a:extLst>
          </p:cNvPr>
          <p:cNvCxnSpPr>
            <a:cxnSpLocks/>
          </p:cNvCxnSpPr>
          <p:nvPr/>
        </p:nvCxnSpPr>
        <p:spPr>
          <a:xfrm flipH="1" flipV="1">
            <a:off x="5483321" y="5043056"/>
            <a:ext cx="738126" cy="495930"/>
          </a:xfrm>
          <a:prstGeom prst="straightConnector1">
            <a:avLst/>
          </a:prstGeom>
          <a:ln w="38100">
            <a:solidFill>
              <a:schemeClr val="accent3"/>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7" name="Title 1">
            <a:extLst>
              <a:ext uri="{FF2B5EF4-FFF2-40B4-BE49-F238E27FC236}">
                <a16:creationId xmlns:a16="http://schemas.microsoft.com/office/drawing/2014/main" id="{3E469238-1FA4-4A55-AD68-7FFB1C60A485}"/>
              </a:ext>
            </a:extLst>
          </p:cNvPr>
          <p:cNvSpPr txBox="1">
            <a:spLocks/>
          </p:cNvSpPr>
          <p:nvPr/>
        </p:nvSpPr>
        <p:spPr>
          <a:xfrm>
            <a:off x="3429000" y="1295400"/>
            <a:ext cx="2532717" cy="4647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2400" kern="1200">
                <a:solidFill>
                  <a:schemeClr val="tx2"/>
                </a:solidFill>
                <a:latin typeface="Arial" panose="020B0604020202020204" pitchFamily="34" charset="0"/>
                <a:ea typeface="+mj-ea"/>
                <a:cs typeface="Arial" panose="020B0604020202020204" pitchFamily="34" charset="0"/>
              </a:defRPr>
            </a:lvl1pPr>
          </a:lstStyle>
          <a:p>
            <a:pPr algn="ctr">
              <a:lnSpc>
                <a:spcPct val="100000"/>
              </a:lnSpc>
              <a:defRPr/>
            </a:pPr>
            <a:r>
              <a:rPr lang="en-CA" sz="2000" dirty="0">
                <a:solidFill>
                  <a:schemeClr val="bg1">
                    <a:lumMod val="50000"/>
                  </a:schemeClr>
                </a:solidFill>
              </a:rPr>
              <a:t>Wire Guide</a:t>
            </a:r>
          </a:p>
        </p:txBody>
      </p:sp>
      <p:cxnSp>
        <p:nvCxnSpPr>
          <p:cNvPr id="18" name="Straight Arrow Connector 17">
            <a:extLst>
              <a:ext uri="{FF2B5EF4-FFF2-40B4-BE49-F238E27FC236}">
                <a16:creationId xmlns:a16="http://schemas.microsoft.com/office/drawing/2014/main" id="{5DE76FBB-0538-4D26-B655-D7966556E850}"/>
              </a:ext>
            </a:extLst>
          </p:cNvPr>
          <p:cNvCxnSpPr>
            <a:cxnSpLocks/>
          </p:cNvCxnSpPr>
          <p:nvPr/>
        </p:nvCxnSpPr>
        <p:spPr>
          <a:xfrm flipH="1">
            <a:off x="3859306" y="1814944"/>
            <a:ext cx="561564" cy="954696"/>
          </a:xfrm>
          <a:prstGeom prst="straightConnector1">
            <a:avLst/>
          </a:prstGeom>
          <a:ln w="38100">
            <a:solidFill>
              <a:schemeClr val="accent3"/>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30B26534-711E-4743-9AE4-17A95C14AFE1}"/>
              </a:ext>
            </a:extLst>
          </p:cNvPr>
          <p:cNvSpPr txBox="1">
            <a:spLocks/>
          </p:cNvSpPr>
          <p:nvPr/>
        </p:nvSpPr>
        <p:spPr>
          <a:xfrm>
            <a:off x="1124883" y="1371600"/>
            <a:ext cx="2532717" cy="4647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2400" kern="1200">
                <a:solidFill>
                  <a:schemeClr val="tx2"/>
                </a:solidFill>
                <a:latin typeface="Arial" panose="020B0604020202020204" pitchFamily="34" charset="0"/>
                <a:ea typeface="+mj-ea"/>
                <a:cs typeface="Arial" panose="020B0604020202020204" pitchFamily="34" charset="0"/>
              </a:defRPr>
            </a:lvl1pPr>
          </a:lstStyle>
          <a:p>
            <a:pPr algn="ctr">
              <a:lnSpc>
                <a:spcPct val="100000"/>
              </a:lnSpc>
              <a:defRPr/>
            </a:pPr>
            <a:r>
              <a:rPr lang="en-CA" sz="2000" dirty="0">
                <a:solidFill>
                  <a:schemeClr val="bg1">
                    <a:lumMod val="50000"/>
                  </a:schemeClr>
                </a:solidFill>
              </a:rPr>
              <a:t>Inner Drip Seal + Splash Seal</a:t>
            </a:r>
          </a:p>
        </p:txBody>
      </p:sp>
      <p:cxnSp>
        <p:nvCxnSpPr>
          <p:cNvPr id="20" name="Straight Arrow Connector 19">
            <a:extLst>
              <a:ext uri="{FF2B5EF4-FFF2-40B4-BE49-F238E27FC236}">
                <a16:creationId xmlns:a16="http://schemas.microsoft.com/office/drawing/2014/main" id="{AF7C4A34-8F8D-491F-9258-A4B8442F0F17}"/>
              </a:ext>
            </a:extLst>
          </p:cNvPr>
          <p:cNvCxnSpPr>
            <a:cxnSpLocks/>
          </p:cNvCxnSpPr>
          <p:nvPr/>
        </p:nvCxnSpPr>
        <p:spPr>
          <a:xfrm>
            <a:off x="2391564" y="1942663"/>
            <a:ext cx="138576" cy="825731"/>
          </a:xfrm>
          <a:prstGeom prst="straightConnector1">
            <a:avLst/>
          </a:prstGeom>
          <a:ln w="38100">
            <a:solidFill>
              <a:schemeClr val="accent3"/>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401D5ECA-CBE7-499D-AC52-84A49EDBDAE8}"/>
              </a:ext>
            </a:extLst>
          </p:cNvPr>
          <p:cNvSpPr/>
          <p:nvPr/>
        </p:nvSpPr>
        <p:spPr>
          <a:xfrm>
            <a:off x="4953000" y="2824144"/>
            <a:ext cx="925935" cy="1747855"/>
          </a:xfrm>
          <a:prstGeom prst="rect">
            <a:avLst/>
          </a:prstGeom>
          <a:noFill/>
          <a:ln w="412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21" name="Title 1">
            <a:extLst>
              <a:ext uri="{FF2B5EF4-FFF2-40B4-BE49-F238E27FC236}">
                <a16:creationId xmlns:a16="http://schemas.microsoft.com/office/drawing/2014/main" id="{9FC8F20C-0E97-41A7-98AA-9AD3EB49DBAB}"/>
              </a:ext>
            </a:extLst>
          </p:cNvPr>
          <p:cNvSpPr txBox="1">
            <a:spLocks/>
          </p:cNvSpPr>
          <p:nvPr/>
        </p:nvSpPr>
        <p:spPr>
          <a:xfrm>
            <a:off x="5652278" y="3324323"/>
            <a:ext cx="1510061" cy="7522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2400" kern="1200">
                <a:solidFill>
                  <a:schemeClr val="tx2"/>
                </a:solidFill>
                <a:latin typeface="Arial" panose="020B0604020202020204" pitchFamily="34" charset="0"/>
                <a:ea typeface="+mj-ea"/>
                <a:cs typeface="Arial" panose="020B0604020202020204" pitchFamily="34" charset="0"/>
              </a:defRPr>
            </a:lvl1pPr>
          </a:lstStyle>
          <a:p>
            <a:pPr algn="ctr">
              <a:lnSpc>
                <a:spcPct val="100000"/>
              </a:lnSpc>
              <a:defRPr/>
            </a:pPr>
            <a:r>
              <a:rPr lang="en-CA" sz="2000" dirty="0">
                <a:solidFill>
                  <a:schemeClr val="bg1">
                    <a:lumMod val="50000"/>
                  </a:schemeClr>
                </a:solidFill>
              </a:rPr>
              <a:t>Dual Sensors</a:t>
            </a:r>
          </a:p>
        </p:txBody>
      </p:sp>
      <p:pic>
        <p:nvPicPr>
          <p:cNvPr id="4" name="Picture 3">
            <a:extLst>
              <a:ext uri="{FF2B5EF4-FFF2-40B4-BE49-F238E27FC236}">
                <a16:creationId xmlns:a16="http://schemas.microsoft.com/office/drawing/2014/main" id="{330D2E5F-B46D-587A-A1F6-43327137E20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46" b="97674" l="4747" r="94304">
                        <a14:foregroundMark x1="26582" y1="11839" x2="26582" y2="11839"/>
                        <a14:foregroundMark x1="26582" y1="11839" x2="81646" y2="17548"/>
                        <a14:foregroundMark x1="36392" y1="6131" x2="71203" y2="5497"/>
                        <a14:foregroundMark x1="71203" y1="5497" x2="89557" y2="8034"/>
                        <a14:foregroundMark x1="89557" y1="8034" x2="97152" y2="36575"/>
                        <a14:foregroundMark x1="97152" y1="36575" x2="95253" y2="86047"/>
                        <a14:foregroundMark x1="95253" y1="86047" x2="83228" y2="97674"/>
                        <a14:foregroundMark x1="83228" y1="97674" x2="14241" y2="95772"/>
                        <a14:foregroundMark x1="14241" y1="95772" x2="8355" y2="87636"/>
                        <a14:foregroundMark x1="7265" y1="12474" x2="7278" y2="12051"/>
                        <a14:foregroundMark x1="7034" y1="19873" x2="7265" y2="12474"/>
                        <a14:foregroundMark x1="5182" y1="79281" x2="7034" y2="19873"/>
                        <a14:foregroundMark x1="5179" y1="79372" x2="5182" y2="79281"/>
                        <a14:foregroundMark x1="7278" y1="12051" x2="38291" y2="5497"/>
                        <a14:foregroundMark x1="38291" y1="5497" x2="49051" y2="6342"/>
                        <a14:foregroundMark x1="24684" y1="30867" x2="81329" y2="65328"/>
                        <a14:foregroundMark x1="84494" y1="81184" x2="69620" y2="55180"/>
                        <a14:foregroundMark x1="69620" y1="55180" x2="67405" y2="19662"/>
                        <a14:foregroundMark x1="67405" y1="19662" x2="85759" y2="19450"/>
                        <a14:foregroundMark x1="85759" y1="19450" x2="94304" y2="41860"/>
                        <a14:foregroundMark x1="94304" y1="41860" x2="85127" y2="69345"/>
                        <a14:foregroundMark x1="85127" y1="69345" x2="86392" y2="77167"/>
                        <a14:foregroundMark x1="12975" y1="3383" x2="33544" y2="1268"/>
                        <a14:foregroundMark x1="33544" y1="1268" x2="69304" y2="2960"/>
                        <a14:foregroundMark x1="89557" y1="10782" x2="82595" y2="10148"/>
                        <a14:foregroundMark x1="89241" y1="13742" x2="85443" y2="11628"/>
                        <a14:foregroundMark x1="87975" y1="5920" x2="85759" y2="6342"/>
                        <a14:foregroundMark x1="10759" y1="37209" x2="12975" y2="69133"/>
                        <a14:foregroundMark x1="12975" y1="69133" x2="26582" y2="89006"/>
                        <a14:foregroundMark x1="26582" y1="89006" x2="52848" y2="93658"/>
                        <a14:foregroundMark x1="52848" y1="93658" x2="62025" y2="83298"/>
                        <a14:foregroundMark x1="62025" y1="83298" x2="12342" y2="42283"/>
                        <a14:foregroundMark x1="12342" y1="42283" x2="12025" y2="35518"/>
                        <a14:foregroundMark x1="5063" y1="28330" x2="5063" y2="28330"/>
                        <a14:foregroundMark x1="46203" y1="97674" x2="46203" y2="97674"/>
                        <a14:foregroundMark x1="7278" y1="19873" x2="7278" y2="19873"/>
                        <a14:foregroundMark x1="6962" y1="80338" x2="6962" y2="80338"/>
                        <a14:foregroundMark x1="87658" y1="93869" x2="85759" y2="94292"/>
                        <a14:foregroundMark x1="88291" y1="90275" x2="88291" y2="90275"/>
                        <a14:foregroundMark x1="87658" y1="91755" x2="87658" y2="91755"/>
                        <a14:foregroundMark x1="89557" y1="91755" x2="89873" y2="90909"/>
                        <a14:foregroundMark x1="90190" y1="87738" x2="75000" y2="91332"/>
                        <a14:foregroundMark x1="75000" y1="91332" x2="89557" y2="87315"/>
                        <a14:foregroundMark x1="88291" y1="90909" x2="88291" y2="90909"/>
                        <a14:foregroundMark x1="86709" y1="90909" x2="86709" y2="90909"/>
                        <a14:foregroundMark x1="85443" y1="92600" x2="85443" y2="92600"/>
                        <a14:foregroundMark x1="87975" y1="90909" x2="87975" y2="90909"/>
                        <a14:foregroundMark x1="84177" y1="91543" x2="84177" y2="91543"/>
                        <a14:backgroundMark x1="8228" y1="1903" x2="8228" y2="1903"/>
                        <a14:backgroundMark x1="8228" y1="1903" x2="8228" y2="1903"/>
                        <a14:backgroundMark x1="5696" y1="81607" x2="5696" y2="81607"/>
                        <a14:backgroundMark x1="6013" y1="83298" x2="6013" y2="83298"/>
                        <a14:backgroundMark x1="6962" y1="19873" x2="6962" y2="19873"/>
                        <a14:backgroundMark x1="7278" y1="12474" x2="7278" y2="12474"/>
                        <a14:backgroundMark x1="7595" y1="80127" x2="7595" y2="80127"/>
                        <a14:backgroundMark x1="5696" y1="80550" x2="5696" y2="80550"/>
                        <a14:backgroundMark x1="5696" y1="80550" x2="5696" y2="83721"/>
                        <a14:backgroundMark x1="5696" y1="83721" x2="5380" y2="87526"/>
                        <a14:backgroundMark x1="5696" y1="79915" x2="3165" y2="79915"/>
                        <a14:backgroundMark x1="6962" y1="80338" x2="6962" y2="80338"/>
                        <a14:backgroundMark x1="5696" y1="79281" x2="5696" y2="79281"/>
                      </a14:backgroundRemoval>
                    </a14:imgEffect>
                  </a14:imgLayer>
                </a14:imgProps>
              </a:ext>
            </a:extLst>
          </a:blip>
          <a:stretch>
            <a:fillRect/>
          </a:stretch>
        </p:blipFill>
        <p:spPr>
          <a:xfrm>
            <a:off x="8763000" y="1831083"/>
            <a:ext cx="2673832" cy="4002567"/>
          </a:xfrm>
          <a:prstGeom prst="rect">
            <a:avLst/>
          </a:prstGeom>
        </p:spPr>
      </p:pic>
    </p:spTree>
    <p:extLst>
      <p:ext uri="{BB962C8B-B14F-4D97-AF65-F5344CB8AC3E}">
        <p14:creationId xmlns:p14="http://schemas.microsoft.com/office/powerpoint/2010/main" val="1311706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par>
                                <p:cTn id="12" presetID="22" presetClass="entr" presetSubtype="1"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up)">
                                      <p:cBhvr>
                                        <p:cTn id="14" dur="5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22" presetClass="entr" presetSubtype="1"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up)">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childTnLst>
                                </p:cTn>
                              </p:par>
                              <p:par>
                                <p:cTn id="26" presetID="22" presetClass="entr" presetSubtype="4"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22" presetClass="entr" presetSubtype="4"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grpId="0" nodeType="afterEffect">
                                  <p:stCondLst>
                                    <p:cond delay="250"/>
                                  </p:stCondLst>
                                  <p:childTnLst>
                                    <p:set>
                                      <p:cBhvr>
                                        <p:cTn id="42" dur="1" fill="hold">
                                          <p:stCondLst>
                                            <p:cond delay="0"/>
                                          </p:stCondLst>
                                        </p:cTn>
                                        <p:tgtEl>
                                          <p:spTgt spid="14"/>
                                        </p:tgtEl>
                                        <p:attrNameLst>
                                          <p:attrName>style.visibility</p:attrName>
                                        </p:attrNameLst>
                                      </p:cBhvr>
                                      <p:to>
                                        <p:strVal val="visible"/>
                                      </p:to>
                                    </p:set>
                                  </p:childTnLst>
                                </p:cTn>
                              </p:par>
                              <p:par>
                                <p:cTn id="43" presetID="22" presetClass="entr" presetSubtype="2" fill="hold" nodeType="withEffect">
                                  <p:stCondLst>
                                    <p:cond delay="250"/>
                                  </p:stCondLst>
                                  <p:childTnLst>
                                    <p:set>
                                      <p:cBhvr>
                                        <p:cTn id="44" dur="1" fill="hold">
                                          <p:stCondLst>
                                            <p:cond delay="0"/>
                                          </p:stCondLst>
                                        </p:cTn>
                                        <p:tgtEl>
                                          <p:spTgt spid="13"/>
                                        </p:tgtEl>
                                        <p:attrNameLst>
                                          <p:attrName>style.visibility</p:attrName>
                                        </p:attrNameLst>
                                      </p:cBhvr>
                                      <p:to>
                                        <p:strVal val="visible"/>
                                      </p:to>
                                    </p:set>
                                    <p:animEffect transition="in" filter="wipe(right)">
                                      <p:cBhvr>
                                        <p:cTn id="45" dur="500"/>
                                        <p:tgtEl>
                                          <p:spTgt spid="13"/>
                                        </p:tgtEl>
                                      </p:cBhvr>
                                    </p:animEffect>
                                  </p:childTnLst>
                                </p:cTn>
                              </p:par>
                              <p:par>
                                <p:cTn id="46" presetID="22" presetClass="entr" presetSubtype="2" fill="hold" nodeType="withEffect">
                                  <p:stCondLst>
                                    <p:cond delay="250"/>
                                  </p:stCondLst>
                                  <p:childTnLst>
                                    <p:set>
                                      <p:cBhvr>
                                        <p:cTn id="47" dur="1" fill="hold">
                                          <p:stCondLst>
                                            <p:cond delay="0"/>
                                          </p:stCondLst>
                                        </p:cTn>
                                        <p:tgtEl>
                                          <p:spTgt spid="15"/>
                                        </p:tgtEl>
                                        <p:attrNameLst>
                                          <p:attrName>style.visibility</p:attrName>
                                        </p:attrNameLst>
                                      </p:cBhvr>
                                      <p:to>
                                        <p:strVal val="visible"/>
                                      </p:to>
                                    </p:set>
                                    <p:animEffect transition="in" filter="wipe(right)">
                                      <p:cBhvr>
                                        <p:cTn id="48" dur="500"/>
                                        <p:tgtEl>
                                          <p:spTgt spid="15"/>
                                        </p:tgtEl>
                                      </p:cBhvr>
                                    </p:animEffect>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grpId="0" nodeType="click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wheel(1)">
                                      <p:cBhvr>
                                        <p:cTn id="53" dur="500"/>
                                        <p:tgtEl>
                                          <p:spTgt spid="3"/>
                                        </p:tgtEl>
                                      </p:cBhvr>
                                    </p:animEffect>
                                  </p:childTnLst>
                                </p:cTn>
                              </p:par>
                            </p:childTnLst>
                          </p:cTn>
                        </p:par>
                        <p:par>
                          <p:cTn id="54" fill="hold">
                            <p:stCondLst>
                              <p:cond delay="500"/>
                            </p:stCondLst>
                            <p:childTnLst>
                              <p:par>
                                <p:cTn id="55" presetID="1" presetClass="entr" presetSubtype="0"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7" grpId="0"/>
      <p:bldP spid="19" grpId="0"/>
      <p:bldP spid="3" grpId="0" animBg="1"/>
      <p:bldP spid="2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
            <a:extLst>
              <a:ext uri="{FF2B5EF4-FFF2-40B4-BE49-F238E27FC236}">
                <a16:creationId xmlns:a16="http://schemas.microsoft.com/office/drawing/2014/main" id="{1349F7EB-7A47-5C6C-B587-D09DC150314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5779">
            <a:off x="3304244" y="196050"/>
            <a:ext cx="6401479" cy="5314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7">
            <a:extLst>
              <a:ext uri="{FF2B5EF4-FFF2-40B4-BE49-F238E27FC236}">
                <a16:creationId xmlns:a16="http://schemas.microsoft.com/office/drawing/2014/main" id="{9CD83441-D131-1CE5-711D-B300F1802D1C}"/>
              </a:ext>
            </a:extLst>
          </p:cNvPr>
          <p:cNvSpPr txBox="1">
            <a:spLocks noChangeArrowheads="1"/>
          </p:cNvSpPr>
          <p:nvPr/>
        </p:nvSpPr>
        <p:spPr>
          <a:xfrm>
            <a:off x="2567608" y="3777962"/>
            <a:ext cx="2955677" cy="718636"/>
          </a:xfrm>
          <a:prstGeom prst="rect">
            <a:avLst/>
          </a:prstGeom>
        </p:spPr>
        <p:txBody>
          <a:bodyPr lIns="80165" tIns="40083" rIns="80165" bIns="40083"/>
          <a:lstStyle>
            <a:lvl1pPr algn="l" defTabSz="995363" rtl="0" eaLnBrk="1" fontAlgn="base" hangingPunct="1">
              <a:spcBef>
                <a:spcPct val="0"/>
              </a:spcBef>
              <a:spcAft>
                <a:spcPct val="0"/>
              </a:spcAft>
              <a:defRPr sz="2800" b="1">
                <a:solidFill>
                  <a:srgbClr val="787878"/>
                </a:solidFill>
                <a:latin typeface="+mj-lt"/>
                <a:ea typeface="+mj-ea"/>
                <a:cs typeface="+mj-cs"/>
              </a:defRPr>
            </a:lvl1pPr>
            <a:lvl2pPr algn="l" defTabSz="995363" rtl="0" eaLnBrk="1" fontAlgn="base" hangingPunct="1">
              <a:spcBef>
                <a:spcPct val="0"/>
              </a:spcBef>
              <a:spcAft>
                <a:spcPct val="0"/>
              </a:spcAft>
              <a:defRPr sz="2800" b="1">
                <a:solidFill>
                  <a:srgbClr val="787878"/>
                </a:solidFill>
                <a:latin typeface="Arial" charset="0"/>
              </a:defRPr>
            </a:lvl2pPr>
            <a:lvl3pPr algn="l" defTabSz="995363" rtl="0" eaLnBrk="1" fontAlgn="base" hangingPunct="1">
              <a:spcBef>
                <a:spcPct val="0"/>
              </a:spcBef>
              <a:spcAft>
                <a:spcPct val="0"/>
              </a:spcAft>
              <a:defRPr sz="2800" b="1">
                <a:solidFill>
                  <a:srgbClr val="787878"/>
                </a:solidFill>
                <a:latin typeface="Arial" charset="0"/>
              </a:defRPr>
            </a:lvl3pPr>
            <a:lvl4pPr algn="l" defTabSz="995363" rtl="0" eaLnBrk="1" fontAlgn="base" hangingPunct="1">
              <a:spcBef>
                <a:spcPct val="0"/>
              </a:spcBef>
              <a:spcAft>
                <a:spcPct val="0"/>
              </a:spcAft>
              <a:defRPr sz="2800" b="1">
                <a:solidFill>
                  <a:srgbClr val="787878"/>
                </a:solidFill>
                <a:latin typeface="Arial" charset="0"/>
              </a:defRPr>
            </a:lvl4pPr>
            <a:lvl5pPr algn="l" defTabSz="995363" rtl="0" eaLnBrk="1" fontAlgn="base" hangingPunct="1">
              <a:spcBef>
                <a:spcPct val="0"/>
              </a:spcBef>
              <a:spcAft>
                <a:spcPct val="0"/>
              </a:spcAft>
              <a:defRPr sz="2800" b="1">
                <a:solidFill>
                  <a:srgbClr val="787878"/>
                </a:solidFill>
                <a:latin typeface="Arial" charset="0"/>
              </a:defRPr>
            </a:lvl5pPr>
            <a:lvl6pPr marL="457200" algn="l" defTabSz="995363" rtl="0" eaLnBrk="1" fontAlgn="base" hangingPunct="1">
              <a:spcBef>
                <a:spcPct val="0"/>
              </a:spcBef>
              <a:spcAft>
                <a:spcPct val="0"/>
              </a:spcAft>
              <a:defRPr sz="2800" b="1">
                <a:solidFill>
                  <a:srgbClr val="787878"/>
                </a:solidFill>
                <a:latin typeface="Arial" charset="0"/>
              </a:defRPr>
            </a:lvl6pPr>
            <a:lvl7pPr marL="914400" algn="l" defTabSz="995363" rtl="0" eaLnBrk="1" fontAlgn="base" hangingPunct="1">
              <a:spcBef>
                <a:spcPct val="0"/>
              </a:spcBef>
              <a:spcAft>
                <a:spcPct val="0"/>
              </a:spcAft>
              <a:defRPr sz="2800" b="1">
                <a:solidFill>
                  <a:srgbClr val="787878"/>
                </a:solidFill>
                <a:latin typeface="Arial" charset="0"/>
              </a:defRPr>
            </a:lvl7pPr>
            <a:lvl8pPr marL="1371600" algn="l" defTabSz="995363" rtl="0" eaLnBrk="1" fontAlgn="base" hangingPunct="1">
              <a:spcBef>
                <a:spcPct val="0"/>
              </a:spcBef>
              <a:spcAft>
                <a:spcPct val="0"/>
              </a:spcAft>
              <a:defRPr sz="2800" b="1">
                <a:solidFill>
                  <a:srgbClr val="787878"/>
                </a:solidFill>
                <a:latin typeface="Arial" charset="0"/>
              </a:defRPr>
            </a:lvl8pPr>
            <a:lvl9pPr marL="1828800" algn="l" defTabSz="995363" rtl="0" eaLnBrk="1" fontAlgn="base" hangingPunct="1">
              <a:spcBef>
                <a:spcPct val="0"/>
              </a:spcBef>
              <a:spcAft>
                <a:spcPct val="0"/>
              </a:spcAft>
              <a:defRPr sz="2800" b="1">
                <a:solidFill>
                  <a:srgbClr val="787878"/>
                </a:solidFill>
                <a:latin typeface="Arial" charset="0"/>
              </a:defRPr>
            </a:lvl9pPr>
          </a:lstStyle>
          <a:p>
            <a:pPr>
              <a:defRPr/>
            </a:pPr>
            <a:r>
              <a:rPr lang="en-US" sz="3900" kern="0" dirty="0">
                <a:solidFill>
                  <a:schemeClr val="bg2">
                    <a:lumMod val="75000"/>
                  </a:schemeClr>
                </a:solidFill>
              </a:rPr>
              <a:t>Thanks!</a:t>
            </a:r>
          </a:p>
        </p:txBody>
      </p:sp>
      <p:sp>
        <p:nvSpPr>
          <p:cNvPr id="23" name="TextBox 22">
            <a:extLst>
              <a:ext uri="{FF2B5EF4-FFF2-40B4-BE49-F238E27FC236}">
                <a16:creationId xmlns:a16="http://schemas.microsoft.com/office/drawing/2014/main" id="{30EADCA7-315A-EC0F-8B25-CFCE5F8BD946}"/>
              </a:ext>
            </a:extLst>
          </p:cNvPr>
          <p:cNvSpPr txBox="1"/>
          <p:nvPr/>
        </p:nvSpPr>
        <p:spPr>
          <a:xfrm>
            <a:off x="407368" y="5229200"/>
            <a:ext cx="11377264" cy="1200329"/>
          </a:xfrm>
          <a:prstGeom prst="rect">
            <a:avLst/>
          </a:prstGeom>
          <a:noFill/>
        </p:spPr>
        <p:txBody>
          <a:bodyPr wrap="square" rtlCol="0">
            <a:spAutoFit/>
          </a:bodyPr>
          <a:lstStyle/>
          <a:p>
            <a:pPr algn="ctr"/>
            <a:r>
              <a:rPr lang="pt-BR" b="1" dirty="0"/>
              <a:t>Leandro </a:t>
            </a:r>
            <a:r>
              <a:rPr lang="pt-BR" b="1" dirty="0" err="1"/>
              <a:t>Medéa</a:t>
            </a:r>
            <a:endParaRPr lang="pt-BR" b="1" dirty="0"/>
          </a:p>
          <a:p>
            <a:pPr algn="ctr"/>
            <a:r>
              <a:rPr lang="pt-BR" dirty="0"/>
              <a:t>Celular: +55 11 99893-4151</a:t>
            </a:r>
            <a:endParaRPr lang="en-US" dirty="0"/>
          </a:p>
          <a:p>
            <a:pPr algn="ctr"/>
            <a:r>
              <a:rPr lang="pt-BR" u="sng" dirty="0">
                <a:hlinkClick r:id="rId4"/>
              </a:rPr>
              <a:t>leandro.medea@br.belimo.com</a:t>
            </a:r>
            <a:endParaRPr lang="en-US" dirty="0"/>
          </a:p>
          <a:p>
            <a:pPr algn="ctr"/>
            <a:endParaRPr lang="en-US" dirty="0"/>
          </a:p>
        </p:txBody>
      </p:sp>
    </p:spTree>
    <p:extLst>
      <p:ext uri="{BB962C8B-B14F-4D97-AF65-F5344CB8AC3E}">
        <p14:creationId xmlns:p14="http://schemas.microsoft.com/office/powerpoint/2010/main" val="820651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VERSINFO" val="BEL1002"/>
  <p:tag name="TEMPLATEID" val="Belimo169Logo"/>
  <p:tag name="COLORTHEMEID" val="1"/>
  <p:tag name="ARS_PPT_DBNAME" val="2019_Belimo Company Presentation_V9[20191206100812801].mdb"/>
  <p:tag name="CLIENT" val="BEL"/>
  <p:tag name="VERSION" val="1001"/>
  <p:tag name="REFERENCEDATE" val="43788"/>
  <p:tag name="DATE" val="Belimo 2020"/>
  <p:tag name="LANGUAGEID" val="1033"/>
  <p:tag name="BRANDID" val="Belimo"/>
</p:tagLst>
</file>

<file path=ppt/tags/tag2.xml><?xml version="1.0" encoding="utf-8"?>
<p:tagLst xmlns:a="http://schemas.openxmlformats.org/drawingml/2006/main" xmlns:r="http://schemas.openxmlformats.org/officeDocument/2006/relationships" xmlns:p="http://schemas.openxmlformats.org/presentationml/2006/main">
  <p:tag name="SHAPETYPE" val="Logo"/>
</p:tagLst>
</file>

<file path=ppt/tags/tag3.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4.xml><?xml version="1.0" encoding="utf-8"?>
<p:tagLst xmlns:a="http://schemas.openxmlformats.org/drawingml/2006/main" xmlns:r="http://schemas.openxmlformats.org/officeDocument/2006/relationships" xmlns:p="http://schemas.openxmlformats.org/presentationml/2006/main">
  <p:tag name="SHAPETYPE" val="Status"/>
</p:tagLst>
</file>

<file path=ppt/tags/tag5.xml><?xml version="1.0" encoding="utf-8"?>
<p:tagLst xmlns:a="http://schemas.openxmlformats.org/drawingml/2006/main" xmlns:r="http://schemas.openxmlformats.org/officeDocument/2006/relationships" xmlns:p="http://schemas.openxmlformats.org/presentationml/2006/main">
  <p:tag name="SHAPETYPE" val="Textbox"/>
</p:tagLst>
</file>

<file path=ppt/tags/tag6.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7.xml><?xml version="1.0" encoding="utf-8"?>
<p:tagLst xmlns:a="http://schemas.openxmlformats.org/drawingml/2006/main" xmlns:r="http://schemas.openxmlformats.org/officeDocument/2006/relationships" xmlns:p="http://schemas.openxmlformats.org/presentationml/2006/main">
  <p:tag name="SHAPETYPE" val="Status"/>
</p:tagLst>
</file>

<file path=ppt/tags/tag8.xml><?xml version="1.0" encoding="utf-8"?>
<p:tagLst xmlns:a="http://schemas.openxmlformats.org/drawingml/2006/main" xmlns:r="http://schemas.openxmlformats.org/officeDocument/2006/relationships" xmlns:p="http://schemas.openxmlformats.org/presentationml/2006/main">
  <p:tag name="SHAPETYPE" val="Logo"/>
</p:tagLst>
</file>

<file path=ppt/tags/tag9.xml><?xml version="1.0" encoding="utf-8"?>
<p:tagLst xmlns:a="http://schemas.openxmlformats.org/drawingml/2006/main" xmlns:r="http://schemas.openxmlformats.org/officeDocument/2006/relationships" xmlns:p="http://schemas.openxmlformats.org/presentationml/2006/main">
  <p:tag name="SHAPETYPE" val="Logo"/>
</p:tagLst>
</file>

<file path=ppt/tags/tag10.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11.xml><?xml version="1.0" encoding="utf-8"?>
<p:tagLst xmlns:a="http://schemas.openxmlformats.org/drawingml/2006/main" xmlns:r="http://schemas.openxmlformats.org/officeDocument/2006/relationships" xmlns:p="http://schemas.openxmlformats.org/presentationml/2006/main">
  <p:tag name="SHAPETYPE" val="Status"/>
</p:tagLst>
</file>

<file path=ppt/tags/tag12.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13.xml><?xml version="1.0" encoding="utf-8"?>
<p:tagLst xmlns:a="http://schemas.openxmlformats.org/drawingml/2006/main" xmlns:r="http://schemas.openxmlformats.org/officeDocument/2006/relationships" xmlns:p="http://schemas.openxmlformats.org/presentationml/2006/main">
  <p:tag name="SHAPETYPE" val="Status"/>
</p:tagLst>
</file>

<file path=ppt/tags/tag14.xml><?xml version="1.0" encoding="utf-8"?>
<p:tagLst xmlns:a="http://schemas.openxmlformats.org/drawingml/2006/main" xmlns:r="http://schemas.openxmlformats.org/officeDocument/2006/relationships" xmlns:p="http://schemas.openxmlformats.org/presentationml/2006/main">
  <p:tag name="SHAPETYPE" val="Logo"/>
</p:tagLst>
</file>

<file path=ppt/tags/tag15.xml><?xml version="1.0" encoding="utf-8"?>
<p:tagLst xmlns:a="http://schemas.openxmlformats.org/drawingml/2006/main" xmlns:r="http://schemas.openxmlformats.org/officeDocument/2006/relationships" xmlns:p="http://schemas.openxmlformats.org/presentationml/2006/main">
  <p:tag name="SHAPETYPE" val="Logo"/>
</p:tagLst>
</file>

<file path=ppt/tags/tag16.xml><?xml version="1.0" encoding="utf-8"?>
<p:tagLst xmlns:a="http://schemas.openxmlformats.org/drawingml/2006/main" xmlns:r="http://schemas.openxmlformats.org/officeDocument/2006/relationships" xmlns:p="http://schemas.openxmlformats.org/presentationml/2006/main">
  <p:tag name="SHAPETYPE" val="Logo"/>
</p:tagLst>
</file>

<file path=ppt/tags/tag17.xml><?xml version="1.0" encoding="utf-8"?>
<p:tagLst xmlns:a="http://schemas.openxmlformats.org/drawingml/2006/main" xmlns:r="http://schemas.openxmlformats.org/officeDocument/2006/relationships" xmlns:p="http://schemas.openxmlformats.org/presentationml/2006/main">
  <p:tag name="SHAPETYPE" val="Logo"/>
</p:tagLst>
</file>

<file path=ppt/tags/tag18.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19.xml><?xml version="1.0" encoding="utf-8"?>
<p:tagLst xmlns:a="http://schemas.openxmlformats.org/drawingml/2006/main" xmlns:r="http://schemas.openxmlformats.org/officeDocument/2006/relationships" xmlns:p="http://schemas.openxmlformats.org/presentationml/2006/main">
  <p:tag name="SHAPETYPE" val="Status"/>
</p:tagLst>
</file>

<file path=ppt/tags/tag20.xml><?xml version="1.0" encoding="utf-8"?>
<p:tagLst xmlns:a="http://schemas.openxmlformats.org/drawingml/2006/main" xmlns:r="http://schemas.openxmlformats.org/officeDocument/2006/relationships" xmlns:p="http://schemas.openxmlformats.org/presentationml/2006/main">
  <p:tag name="SHAPETYPE" val="Textbox"/>
</p:tagLst>
</file>

<file path=ppt/tags/tag21.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22.xml><?xml version="1.0" encoding="utf-8"?>
<p:tagLst xmlns:a="http://schemas.openxmlformats.org/drawingml/2006/main" xmlns:r="http://schemas.openxmlformats.org/officeDocument/2006/relationships" xmlns:p="http://schemas.openxmlformats.org/presentationml/2006/main">
  <p:tag name="SHAPETYPE" val="Status"/>
</p:tagLst>
</file>

<file path=ppt/tags/tag23.xml><?xml version="1.0" encoding="utf-8"?>
<p:tagLst xmlns:a="http://schemas.openxmlformats.org/drawingml/2006/main" xmlns:r="http://schemas.openxmlformats.org/officeDocument/2006/relationships" xmlns:p="http://schemas.openxmlformats.org/presentationml/2006/main">
  <p:tag name="SHAPETYPE" val="Logo"/>
</p:tagLst>
</file>

<file path=ppt/tags/tag24.xml><?xml version="1.0" encoding="utf-8"?>
<p:tagLst xmlns:a="http://schemas.openxmlformats.org/drawingml/2006/main" xmlns:r="http://schemas.openxmlformats.org/officeDocument/2006/relationships" xmlns:p="http://schemas.openxmlformats.org/presentationml/2006/main">
  <p:tag name="SHAPETYPE" val="Logo"/>
</p:tagLst>
</file>

<file path=ppt/tags/tag25.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26.xml><?xml version="1.0" encoding="utf-8"?>
<p:tagLst xmlns:a="http://schemas.openxmlformats.org/drawingml/2006/main" xmlns:r="http://schemas.openxmlformats.org/officeDocument/2006/relationships" xmlns:p="http://schemas.openxmlformats.org/presentationml/2006/main">
  <p:tag name="SHAPETYPE" val="Status"/>
</p:tagLst>
</file>

<file path=ppt/tags/tag27.xml><?xml version="1.0" encoding="utf-8"?>
<p:tagLst xmlns:a="http://schemas.openxmlformats.org/drawingml/2006/main" xmlns:r="http://schemas.openxmlformats.org/officeDocument/2006/relationships" xmlns:p="http://schemas.openxmlformats.org/presentationml/2006/main">
  <p:tag name="SHAPETYPE" val="Logo"/>
</p:tagLst>
</file>

<file path=ppt/tags/tag28.xml><?xml version="1.0" encoding="utf-8"?>
<p:tagLst xmlns:a="http://schemas.openxmlformats.org/drawingml/2006/main" xmlns:r="http://schemas.openxmlformats.org/officeDocument/2006/relationships" xmlns:p="http://schemas.openxmlformats.org/presentationml/2006/main">
  <p:tag name="SHAPETYPE" val="Logo"/>
</p:tagLst>
</file>

<file path=ppt/tags/tag29.xml><?xml version="1.0" encoding="utf-8"?>
<p:tagLst xmlns:a="http://schemas.openxmlformats.org/drawingml/2006/main" xmlns:r="http://schemas.openxmlformats.org/officeDocument/2006/relationships" xmlns:p="http://schemas.openxmlformats.org/presentationml/2006/main">
  <p:tag name="SHAPETYPE" val="TransparentOrangeShape"/>
</p:tagLst>
</file>

<file path=ppt/tags/tag30.xml><?xml version="1.0" encoding="utf-8"?>
<p:tagLst xmlns:a="http://schemas.openxmlformats.org/drawingml/2006/main" xmlns:r="http://schemas.openxmlformats.org/officeDocument/2006/relationships" xmlns:p="http://schemas.openxmlformats.org/presentationml/2006/main">
  <p:tag name="SHAPETYPE" val="TransparentOrangeShape"/>
</p:tagLst>
</file>

<file path=ppt/theme/theme1.xml><?xml version="1.0" encoding="utf-8"?>
<a:theme xmlns:a="http://schemas.openxmlformats.org/drawingml/2006/main" name="Office">
  <a:themeElements>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elimo_169.potx" id="{CE8EC236-88F0-4913-B3A6-09FC6844736F}" vid="{1F68BAB8-DCF8-4692-8AC3-77233EA6A5F0}"/>
    </a:ext>
  </a:extLst>
</a:theme>
</file>

<file path=ppt/theme/theme2.xml><?xml version="1.0" encoding="utf-8"?>
<a:theme xmlns:a="http://schemas.openxmlformats.org/drawingml/2006/main" name="1_Office">
  <a:themeElements>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elimo_169.potx" id="{59E8553E-DBA4-4962-8732-C70BC47D4BCB}" vid="{E995F33E-6377-423A-A42F-EC39EA453CC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2.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3.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4.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5.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6.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7.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8.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9.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10.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11.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12.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13.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14.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15.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16.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17.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18.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19.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20.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21.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22.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23.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24.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25.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26.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27.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28.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29.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30.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31.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32.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33.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34.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35.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36.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37.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38.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39.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40.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41.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ppt/theme/themeOverride42.xml><?xml version="1.0" encoding="utf-8"?>
<a:themeOverride xmlns:a="http://schemas.openxmlformats.org/drawingml/2006/main">
  <a:clrScheme name="Belimo">
    <a:dk1>
      <a:srgbClr val="000000"/>
    </a:dk1>
    <a:lt1>
      <a:srgbClr val="FFFFFF"/>
    </a:lt1>
    <a:dk2>
      <a:srgbClr val="C4C4C4"/>
    </a:dk2>
    <a:lt2>
      <a:srgbClr val="FF6600"/>
    </a:lt2>
    <a:accent1>
      <a:srgbClr val="787878"/>
    </a:accent1>
    <a:accent2>
      <a:srgbClr val="C4C4C4"/>
    </a:accent2>
    <a:accent3>
      <a:srgbClr val="437FA3"/>
    </a:accent3>
    <a:accent4>
      <a:srgbClr val="BBDEF0"/>
    </a:accent4>
    <a:accent5>
      <a:srgbClr val="6B2A5E"/>
    </a:accent5>
    <a:accent6>
      <a:srgbClr val="B063A0"/>
    </a:accent6>
    <a:hlink>
      <a:srgbClr val="000000"/>
    </a:hlink>
    <a:folHlink>
      <a:srgbClr val="C4C4C4"/>
    </a:folHlink>
  </a:clrScheme>
</a:themeOverride>
</file>

<file path=docMetadata/LabelInfo.xml><?xml version="1.0" encoding="utf-8"?>
<clbl:labelList xmlns:clbl="http://schemas.microsoft.com/office/2020/mipLabelMetadata">
  <clbl:label id="{35268511-52de-428f-bc29-d3325c69c449}" enabled="0" method="" siteId="{35268511-52de-428f-bc29-d3325c69c449}" removed="1"/>
</clbl:labelList>
</file>

<file path=docProps/app.xml><?xml version="1.0" encoding="utf-8"?>
<Properties xmlns="http://schemas.openxmlformats.org/officeDocument/2006/extended-properties" xmlns:vt="http://schemas.openxmlformats.org/officeDocument/2006/docPropsVTypes">
  <Template>Belimo_169</Template>
  <TotalTime>8204</TotalTime>
  <Words>4675</Words>
  <Application>Microsoft Office PowerPoint</Application>
  <PresentationFormat>Widescreen</PresentationFormat>
  <Paragraphs>517</Paragraphs>
  <Slides>45</Slides>
  <Notes>37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45</vt:i4>
      </vt:variant>
    </vt:vector>
  </HeadingPairs>
  <TitlesOfParts>
    <vt:vector size="53" baseType="lpstr">
      <vt:lpstr>Aharoni</vt:lpstr>
      <vt:lpstr>Arial</vt:lpstr>
      <vt:lpstr>Calibri</vt:lpstr>
      <vt:lpstr>Segoe UI</vt:lpstr>
      <vt:lpstr>Times New Roman</vt:lpstr>
      <vt:lpstr>Wingdings</vt:lpstr>
      <vt:lpstr>Office</vt:lpstr>
      <vt:lpstr>1_Office</vt:lpstr>
      <vt:lpstr>Small Devices, Big Impact.</vt:lpstr>
      <vt:lpstr>Fatos da empresa Belimo Sucesso ao focar em dispositivos de campo AVACR</vt:lpstr>
      <vt:lpstr>Soluções inovadoras para aplicações de climatização</vt:lpstr>
      <vt:lpstr>PowerPoint Presentation</vt:lpstr>
      <vt:lpstr>Impactos da ventilação insuficiente:  Síndrome do Edifício Doente</vt:lpstr>
      <vt:lpstr>Aplicações Qualidade do ar interior em sistemas de AVACR</vt:lpstr>
      <vt:lpstr>Aplicação Requisitos básicos para a qualidade do ar interior em sistemas de AVACR</vt:lpstr>
      <vt:lpstr>Aplicação Temperatura</vt:lpstr>
      <vt:lpstr>Sensores de Temperatura Recursos</vt:lpstr>
      <vt:lpstr>Aplicação Umidade Relativa</vt:lpstr>
      <vt:lpstr>PowerPoint Presentation</vt:lpstr>
      <vt:lpstr>Aplicação CO2</vt:lpstr>
      <vt:lpstr>Sensores de qualidade do ar Recursos  </vt:lpstr>
      <vt:lpstr>Aplicação COV</vt:lpstr>
      <vt:lpstr>Sensores de qualidade do ar Recursos  </vt:lpstr>
      <vt:lpstr>Aplicação Vazão de ar</vt:lpstr>
      <vt:lpstr>PowerPoint Presentation</vt:lpstr>
      <vt:lpstr>Sensores de pressão (ar) Recursos </vt:lpstr>
      <vt:lpstr>PowerPoint Presentation</vt:lpstr>
      <vt:lpstr>PowerPoint Presentation</vt:lpstr>
      <vt:lpstr>Small Devices, Big Impact.</vt:lpstr>
      <vt:lpstr>PowerPoint Presentation</vt:lpstr>
      <vt:lpstr>PowerPoint Presentation</vt:lpstr>
      <vt:lpstr>Comissionamento de uma válvula dependente de pressão</vt:lpstr>
      <vt:lpstr>Operação de um sistema convencional</vt:lpstr>
      <vt:lpstr>PowerPoint Presentation</vt:lpstr>
      <vt:lpstr>PowerPoint Presentation</vt:lpstr>
      <vt:lpstr>PowerPoint Presentation</vt:lpstr>
      <vt:lpstr>Válvulas independente de pressão eletrônica </vt:lpstr>
      <vt:lpstr>PowerPoint Presentation</vt:lpstr>
      <vt:lpstr>Lógica independente de pressão avançada</vt:lpstr>
      <vt:lpstr>EPIV e Energy Valve: Controle de fluxo perfeito</vt:lpstr>
      <vt:lpstr>Small Devices, Big Impact.</vt:lpstr>
      <vt:lpstr>Belimo Energy Valve™</vt:lpstr>
      <vt:lpstr>Medição de energia</vt:lpstr>
      <vt:lpstr>      Q = M x C x ΔT</vt:lpstr>
      <vt:lpstr>PowerPoint Presentation</vt:lpstr>
      <vt:lpstr>PowerPoint Presentation</vt:lpstr>
      <vt:lpstr>PowerPoint Presentation</vt:lpstr>
      <vt:lpstr>PowerPoint Presentation</vt:lpstr>
      <vt:lpstr>PowerPoint Presentation</vt:lpstr>
      <vt:lpstr>PowerPoint Presentation</vt:lpstr>
      <vt:lpstr>Características e nomenclatura do produto</vt:lpstr>
      <vt:lpstr>Características e nomenclatura do produto</vt:lpstr>
      <vt:lpstr>PowerPoint Presentation</vt:lpstr>
    </vt:vector>
  </TitlesOfParts>
  <Company>BELIMO Automation AG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Belimo</dc:title>
  <dc:creator>Meile Andreas</dc:creator>
  <cp:lastModifiedBy>Medea Leandro</cp:lastModifiedBy>
  <cp:revision>500</cp:revision>
  <cp:lastPrinted>2020-03-11T08:20:41Z</cp:lastPrinted>
  <dcterms:created xsi:type="dcterms:W3CDTF">2019-11-19T14:05:08Z</dcterms:created>
  <dcterms:modified xsi:type="dcterms:W3CDTF">2025-08-21T14:53:02Z</dcterms:modified>
</cp:coreProperties>
</file>